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382" r:id="rId4"/>
    <p:sldId id="256" r:id="rId5"/>
    <p:sldId id="297" r:id="rId6"/>
    <p:sldId id="259" r:id="rId7"/>
    <p:sldId id="319" r:id="rId8"/>
    <p:sldId id="315" r:id="rId9"/>
    <p:sldId id="261" r:id="rId10"/>
    <p:sldId id="262" r:id="rId11"/>
    <p:sldId id="273" r:id="rId12"/>
    <p:sldId id="274" r:id="rId13"/>
    <p:sldId id="338" r:id="rId14"/>
    <p:sldId id="263" r:id="rId15"/>
    <p:sldId id="381" r:id="rId1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0513C0-665A-4BDF-B3A5-7BA6E4CA5133}" v="91" dt="2023-04-18T13:16:07.7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5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ano Ferrari" userId="341f0d1095694f06" providerId="LiveId" clId="{EA0513C0-665A-4BDF-B3A5-7BA6E4CA5133}"/>
    <pc:docChg chg="undo custSel addSld delSld modSld sldOrd">
      <pc:chgData name="Adriano Ferrari" userId="341f0d1095694f06" providerId="LiveId" clId="{EA0513C0-665A-4BDF-B3A5-7BA6E4CA5133}" dt="2023-04-18T13:19:38.908" v="1923" actId="20577"/>
      <pc:docMkLst>
        <pc:docMk/>
      </pc:docMkLst>
      <pc:sldChg chg="delSp modSp mod">
        <pc:chgData name="Adriano Ferrari" userId="341f0d1095694f06" providerId="LiveId" clId="{EA0513C0-665A-4BDF-B3A5-7BA6E4CA5133}" dt="2023-04-18T13:01:12.847" v="1605" actId="14100"/>
        <pc:sldMkLst>
          <pc:docMk/>
          <pc:sldMk cId="3392392387" sldId="256"/>
        </pc:sldMkLst>
        <pc:spChg chg="mod">
          <ac:chgData name="Adriano Ferrari" userId="341f0d1095694f06" providerId="LiveId" clId="{EA0513C0-665A-4BDF-B3A5-7BA6E4CA5133}" dt="2023-04-18T13:01:12.847" v="1605" actId="14100"/>
          <ac:spMkLst>
            <pc:docMk/>
            <pc:sldMk cId="3392392387" sldId="256"/>
            <ac:spMk id="4" creationId="{BE74744F-E676-395B-3D8F-AA4DB635B7BF}"/>
          </ac:spMkLst>
        </pc:spChg>
        <pc:spChg chg="mod">
          <ac:chgData name="Adriano Ferrari" userId="341f0d1095694f06" providerId="LiveId" clId="{EA0513C0-665A-4BDF-B3A5-7BA6E4CA5133}" dt="2023-04-18T12:49:24.893" v="1441" actId="20577"/>
          <ac:spMkLst>
            <pc:docMk/>
            <pc:sldMk cId="3392392387" sldId="256"/>
            <ac:spMk id="5" creationId="{793A14BE-F823-2465-BFB8-E0577AA723D9}"/>
          </ac:spMkLst>
        </pc:spChg>
        <pc:spChg chg="del">
          <ac:chgData name="Adriano Ferrari" userId="341f0d1095694f06" providerId="LiveId" clId="{EA0513C0-665A-4BDF-B3A5-7BA6E4CA5133}" dt="2023-04-15T08:51:08.849" v="1" actId="478"/>
          <ac:spMkLst>
            <pc:docMk/>
            <pc:sldMk cId="3392392387" sldId="256"/>
            <ac:spMk id="6" creationId="{FF87AB37-DDDB-734A-6414-05D3FDF2C8EC}"/>
          </ac:spMkLst>
        </pc:spChg>
      </pc:sldChg>
      <pc:sldChg chg="modSp mod">
        <pc:chgData name="Adriano Ferrari" userId="341f0d1095694f06" providerId="LiveId" clId="{EA0513C0-665A-4BDF-B3A5-7BA6E4CA5133}" dt="2023-04-18T12:47:25.790" v="1377" actId="207"/>
        <pc:sldMkLst>
          <pc:docMk/>
          <pc:sldMk cId="0" sldId="257"/>
        </pc:sldMkLst>
        <pc:spChg chg="mod">
          <ac:chgData name="Adriano Ferrari" userId="341f0d1095694f06" providerId="LiveId" clId="{EA0513C0-665A-4BDF-B3A5-7BA6E4CA5133}" dt="2023-04-18T12:47:25.790" v="1377" actId="207"/>
          <ac:spMkLst>
            <pc:docMk/>
            <pc:sldMk cId="0" sldId="257"/>
            <ac:spMk id="3079" creationId="{19450DF4-7EEA-1730-1F72-840372D0F133}"/>
          </ac:spMkLst>
        </pc:spChg>
      </pc:sldChg>
      <pc:sldChg chg="modSp mod">
        <pc:chgData name="Adriano Ferrari" userId="341f0d1095694f06" providerId="LiveId" clId="{EA0513C0-665A-4BDF-B3A5-7BA6E4CA5133}" dt="2023-04-18T12:47:39.661" v="1378" actId="6549"/>
        <pc:sldMkLst>
          <pc:docMk/>
          <pc:sldMk cId="0" sldId="258"/>
        </pc:sldMkLst>
        <pc:spChg chg="mod">
          <ac:chgData name="Adriano Ferrari" userId="341f0d1095694f06" providerId="LiveId" clId="{EA0513C0-665A-4BDF-B3A5-7BA6E4CA5133}" dt="2023-04-18T12:47:39.661" v="1378" actId="6549"/>
          <ac:spMkLst>
            <pc:docMk/>
            <pc:sldMk cId="0" sldId="258"/>
            <ac:spMk id="4098" creationId="{424BF6FC-7AFD-4FAD-6410-E304FF602675}"/>
          </ac:spMkLst>
        </pc:spChg>
      </pc:sldChg>
      <pc:sldChg chg="addSp modSp mod">
        <pc:chgData name="Adriano Ferrari" userId="341f0d1095694f06" providerId="LiveId" clId="{EA0513C0-665A-4BDF-B3A5-7BA6E4CA5133}" dt="2023-04-18T13:04:43.380" v="1710" actId="1035"/>
        <pc:sldMkLst>
          <pc:docMk/>
          <pc:sldMk cId="3665426717" sldId="259"/>
        </pc:sldMkLst>
        <pc:spChg chg="mod">
          <ac:chgData name="Adriano Ferrari" userId="341f0d1095694f06" providerId="LiveId" clId="{EA0513C0-665A-4BDF-B3A5-7BA6E4CA5133}" dt="2023-04-18T13:02:39.619" v="1647" actId="14100"/>
          <ac:spMkLst>
            <pc:docMk/>
            <pc:sldMk cId="3665426717" sldId="259"/>
            <ac:spMk id="2" creationId="{EE7966BB-DB0B-096F-6507-9327049DFF72}"/>
          </ac:spMkLst>
        </pc:spChg>
        <pc:spChg chg="mod">
          <ac:chgData name="Adriano Ferrari" userId="341f0d1095694f06" providerId="LiveId" clId="{EA0513C0-665A-4BDF-B3A5-7BA6E4CA5133}" dt="2023-04-18T13:04:43.380" v="1710" actId="1035"/>
          <ac:spMkLst>
            <pc:docMk/>
            <pc:sldMk cId="3665426717" sldId="259"/>
            <ac:spMk id="3" creationId="{0DE1D5DE-8AD9-8061-288D-B838450471CE}"/>
          </ac:spMkLst>
        </pc:spChg>
        <pc:spChg chg="add mod">
          <ac:chgData name="Adriano Ferrari" userId="341f0d1095694f06" providerId="LiveId" clId="{EA0513C0-665A-4BDF-B3A5-7BA6E4CA5133}" dt="2023-04-15T10:46:53.678" v="1315" actId="13926"/>
          <ac:spMkLst>
            <pc:docMk/>
            <pc:sldMk cId="3665426717" sldId="259"/>
            <ac:spMk id="5" creationId="{78924412-9632-195B-6112-33509544061B}"/>
          </ac:spMkLst>
        </pc:spChg>
        <pc:spChg chg="add mod">
          <ac:chgData name="Adriano Ferrari" userId="341f0d1095694f06" providerId="LiveId" clId="{EA0513C0-665A-4BDF-B3A5-7BA6E4CA5133}" dt="2023-04-18T12:56:22.727" v="1550" actId="1038"/>
          <ac:spMkLst>
            <pc:docMk/>
            <pc:sldMk cId="3665426717" sldId="259"/>
            <ac:spMk id="6" creationId="{2762CDCF-0B39-155D-4099-E484236B1DAA}"/>
          </ac:spMkLst>
        </pc:spChg>
        <pc:picChg chg="add mod">
          <ac:chgData name="Adriano Ferrari" userId="341f0d1095694f06" providerId="LiveId" clId="{EA0513C0-665A-4BDF-B3A5-7BA6E4CA5133}" dt="2023-04-18T12:54:30.253" v="1507" actId="1038"/>
          <ac:picMkLst>
            <pc:docMk/>
            <pc:sldMk cId="3665426717" sldId="259"/>
            <ac:picMk id="1026" creationId="{6ADC84A3-402B-5365-8144-537CA2226812}"/>
          </ac:picMkLst>
        </pc:picChg>
      </pc:sldChg>
      <pc:sldChg chg="del">
        <pc:chgData name="Adriano Ferrari" userId="341f0d1095694f06" providerId="LiveId" clId="{EA0513C0-665A-4BDF-B3A5-7BA6E4CA5133}" dt="2023-04-15T08:54:49.419" v="110" actId="2696"/>
        <pc:sldMkLst>
          <pc:docMk/>
          <pc:sldMk cId="4077890175" sldId="260"/>
        </pc:sldMkLst>
      </pc:sldChg>
      <pc:sldChg chg="addSp modSp mod">
        <pc:chgData name="Adriano Ferrari" userId="341f0d1095694f06" providerId="LiveId" clId="{EA0513C0-665A-4BDF-B3A5-7BA6E4CA5133}" dt="2023-04-18T13:07:52.253" v="1820" actId="207"/>
        <pc:sldMkLst>
          <pc:docMk/>
          <pc:sldMk cId="3672179512" sldId="261"/>
        </pc:sldMkLst>
        <pc:spChg chg="mod">
          <ac:chgData name="Adriano Ferrari" userId="341f0d1095694f06" providerId="LiveId" clId="{EA0513C0-665A-4BDF-B3A5-7BA6E4CA5133}" dt="2023-04-18T13:07:12.995" v="1804" actId="14100"/>
          <ac:spMkLst>
            <pc:docMk/>
            <pc:sldMk cId="3672179512" sldId="261"/>
            <ac:spMk id="2" creationId="{DD951642-2CBB-65BC-52BB-4476D89674EB}"/>
          </ac:spMkLst>
        </pc:spChg>
        <pc:spChg chg="mod">
          <ac:chgData name="Adriano Ferrari" userId="341f0d1095694f06" providerId="LiveId" clId="{EA0513C0-665A-4BDF-B3A5-7BA6E4CA5133}" dt="2023-04-18T13:07:52.253" v="1820" actId="207"/>
          <ac:spMkLst>
            <pc:docMk/>
            <pc:sldMk cId="3672179512" sldId="261"/>
            <ac:spMk id="3" creationId="{C03FE568-ADB3-CAFF-97D6-9BADD88AD2DE}"/>
          </ac:spMkLst>
        </pc:spChg>
        <pc:spChg chg="add mod">
          <ac:chgData name="Adriano Ferrari" userId="341f0d1095694f06" providerId="LiveId" clId="{EA0513C0-665A-4BDF-B3A5-7BA6E4CA5133}" dt="2023-04-18T13:07:01.140" v="1800"/>
          <ac:spMkLst>
            <pc:docMk/>
            <pc:sldMk cId="3672179512" sldId="261"/>
            <ac:spMk id="5" creationId="{25C235D7-9A1B-1928-5FAA-94C71E49E283}"/>
          </ac:spMkLst>
        </pc:spChg>
      </pc:sldChg>
      <pc:sldChg chg="addSp modSp new mod">
        <pc:chgData name="Adriano Ferrari" userId="341f0d1095694f06" providerId="LiveId" clId="{EA0513C0-665A-4BDF-B3A5-7BA6E4CA5133}" dt="2023-04-18T13:08:43.748" v="1824" actId="14100"/>
        <pc:sldMkLst>
          <pc:docMk/>
          <pc:sldMk cId="176427749" sldId="262"/>
        </pc:sldMkLst>
        <pc:spChg chg="mod">
          <ac:chgData name="Adriano Ferrari" userId="341f0d1095694f06" providerId="LiveId" clId="{EA0513C0-665A-4BDF-B3A5-7BA6E4CA5133}" dt="2023-04-15T09:03:04.643" v="222" actId="14100"/>
          <ac:spMkLst>
            <pc:docMk/>
            <pc:sldMk cId="176427749" sldId="262"/>
            <ac:spMk id="2" creationId="{7F731A3B-BE67-D942-06BA-A731289B2BC1}"/>
          </ac:spMkLst>
        </pc:spChg>
        <pc:spChg chg="mod">
          <ac:chgData name="Adriano Ferrari" userId="341f0d1095694f06" providerId="LiveId" clId="{EA0513C0-665A-4BDF-B3A5-7BA6E4CA5133}" dt="2023-04-15T09:05:17.108" v="252" actId="14100"/>
          <ac:spMkLst>
            <pc:docMk/>
            <pc:sldMk cId="176427749" sldId="262"/>
            <ac:spMk id="3" creationId="{2F621AD0-F853-C230-8DCF-DFA0E3745646}"/>
          </ac:spMkLst>
        </pc:spChg>
        <pc:spChg chg="add mod">
          <ac:chgData name="Adriano Ferrari" userId="341f0d1095694f06" providerId="LiveId" clId="{EA0513C0-665A-4BDF-B3A5-7BA6E4CA5133}" dt="2023-04-15T10:27:20.839" v="1138" actId="1037"/>
          <ac:spMkLst>
            <pc:docMk/>
            <pc:sldMk cId="176427749" sldId="262"/>
            <ac:spMk id="4" creationId="{6B17838C-068F-7C9C-41BF-F276A2A8091F}"/>
          </ac:spMkLst>
        </pc:spChg>
        <pc:picChg chg="add mod">
          <ac:chgData name="Adriano Ferrari" userId="341f0d1095694f06" providerId="LiveId" clId="{EA0513C0-665A-4BDF-B3A5-7BA6E4CA5133}" dt="2023-04-18T13:08:43.748" v="1824" actId="14100"/>
          <ac:picMkLst>
            <pc:docMk/>
            <pc:sldMk cId="176427749" sldId="262"/>
            <ac:picMk id="6146" creationId="{7347F85E-15CC-2534-0D28-A72A913BF8A6}"/>
          </ac:picMkLst>
        </pc:picChg>
      </pc:sldChg>
      <pc:sldChg chg="addSp delSp modSp new mod ord">
        <pc:chgData name="Adriano Ferrari" userId="341f0d1095694f06" providerId="LiveId" clId="{EA0513C0-665A-4BDF-B3A5-7BA6E4CA5133}" dt="2023-04-18T13:19:38.908" v="1923" actId="20577"/>
        <pc:sldMkLst>
          <pc:docMk/>
          <pc:sldMk cId="2298915109" sldId="263"/>
        </pc:sldMkLst>
        <pc:spChg chg="del mod">
          <ac:chgData name="Adriano Ferrari" userId="341f0d1095694f06" providerId="LiveId" clId="{EA0513C0-665A-4BDF-B3A5-7BA6E4CA5133}" dt="2023-04-15T09:45:14.819" v="609" actId="478"/>
          <ac:spMkLst>
            <pc:docMk/>
            <pc:sldMk cId="2298915109" sldId="263"/>
            <ac:spMk id="2" creationId="{CE73102C-4570-0BC4-5BBD-C0BF7881D0AD}"/>
          </ac:spMkLst>
        </pc:spChg>
        <pc:spChg chg="del">
          <ac:chgData name="Adriano Ferrari" userId="341f0d1095694f06" providerId="LiveId" clId="{EA0513C0-665A-4BDF-B3A5-7BA6E4CA5133}" dt="2023-04-15T09:44:58.986" v="605"/>
          <ac:spMkLst>
            <pc:docMk/>
            <pc:sldMk cId="2298915109" sldId="263"/>
            <ac:spMk id="3" creationId="{083096D7-DF7D-8B55-AE65-7F72F09C7809}"/>
          </ac:spMkLst>
        </pc:spChg>
        <pc:spChg chg="add mod">
          <ac:chgData name="Adriano Ferrari" userId="341f0d1095694f06" providerId="LiveId" clId="{EA0513C0-665A-4BDF-B3A5-7BA6E4CA5133}" dt="2023-04-18T13:19:38.908" v="1923" actId="20577"/>
          <ac:spMkLst>
            <pc:docMk/>
            <pc:sldMk cId="2298915109" sldId="263"/>
            <ac:spMk id="3" creationId="{6DCE190A-DE96-6BB3-05CD-4AC4DADE198D}"/>
          </ac:spMkLst>
        </pc:spChg>
        <pc:spChg chg="add del mod">
          <ac:chgData name="Adriano Ferrari" userId="341f0d1095694f06" providerId="LiveId" clId="{EA0513C0-665A-4BDF-B3A5-7BA6E4CA5133}" dt="2023-04-15T09:47:07.911" v="751" actId="21"/>
          <ac:spMkLst>
            <pc:docMk/>
            <pc:sldMk cId="2298915109" sldId="263"/>
            <ac:spMk id="4" creationId="{D61A3B19-2B3D-9791-EFDC-8CFF8521DBA0}"/>
          </ac:spMkLst>
        </pc:spChg>
        <pc:spChg chg="add del mod">
          <ac:chgData name="Adriano Ferrari" userId="341f0d1095694f06" providerId="LiveId" clId="{EA0513C0-665A-4BDF-B3A5-7BA6E4CA5133}" dt="2023-04-15T09:45:19.749" v="610" actId="478"/>
          <ac:spMkLst>
            <pc:docMk/>
            <pc:sldMk cId="2298915109" sldId="263"/>
            <ac:spMk id="6" creationId="{5C93841A-5695-CD5F-D68C-2DE95B7CD143}"/>
          </ac:spMkLst>
        </pc:spChg>
        <pc:spChg chg="add del mod">
          <ac:chgData name="Adriano Ferrari" userId="341f0d1095694f06" providerId="LiveId" clId="{EA0513C0-665A-4BDF-B3A5-7BA6E4CA5133}" dt="2023-04-15T10:03:59.981" v="875" actId="478"/>
          <ac:spMkLst>
            <pc:docMk/>
            <pc:sldMk cId="2298915109" sldId="263"/>
            <ac:spMk id="8" creationId="{3D37FC77-5B8A-9BC4-2D93-D20D4A101038}"/>
          </ac:spMkLst>
        </pc:spChg>
        <pc:spChg chg="add mod">
          <ac:chgData name="Adriano Ferrari" userId="341f0d1095694f06" providerId="LiveId" clId="{EA0513C0-665A-4BDF-B3A5-7BA6E4CA5133}" dt="2023-04-18T13:15:55.563" v="1836" actId="1035"/>
          <ac:spMkLst>
            <pc:docMk/>
            <pc:sldMk cId="2298915109" sldId="263"/>
            <ac:spMk id="12" creationId="{41D8E7EF-246F-2BE7-5B58-C3C71620E9E0}"/>
          </ac:spMkLst>
        </pc:spChg>
        <pc:spChg chg="add mod">
          <ac:chgData name="Adriano Ferrari" userId="341f0d1095694f06" providerId="LiveId" clId="{EA0513C0-665A-4BDF-B3A5-7BA6E4CA5133}" dt="2023-04-15T10:12:17.170" v="1072" actId="255"/>
          <ac:spMkLst>
            <pc:docMk/>
            <pc:sldMk cId="2298915109" sldId="263"/>
            <ac:spMk id="13" creationId="{8FA9071F-3C8A-2DD4-CE87-B13F8B116061}"/>
          </ac:spMkLst>
        </pc:spChg>
        <pc:grpChg chg="add mod">
          <ac:chgData name="Adriano Ferrari" userId="341f0d1095694f06" providerId="LiveId" clId="{EA0513C0-665A-4BDF-B3A5-7BA6E4CA5133}" dt="2023-04-15T10:11:14.816" v="1054" actId="1076"/>
          <ac:grpSpMkLst>
            <pc:docMk/>
            <pc:sldMk cId="2298915109" sldId="263"/>
            <ac:grpSpMk id="9" creationId="{BF781142-D182-000A-9966-AC1F5218059B}"/>
          </ac:grpSpMkLst>
        </pc:grpChg>
        <pc:picChg chg="mod">
          <ac:chgData name="Adriano Ferrari" userId="341f0d1095694f06" providerId="LiveId" clId="{EA0513C0-665A-4BDF-B3A5-7BA6E4CA5133}" dt="2023-04-15T10:11:14.816" v="1054" actId="1076"/>
          <ac:picMkLst>
            <pc:docMk/>
            <pc:sldMk cId="2298915109" sldId="263"/>
            <ac:picMk id="10" creationId="{3EA57DBC-E210-2E55-0557-6DCBB113E8C7}"/>
          </ac:picMkLst>
        </pc:picChg>
        <pc:picChg chg="mod">
          <ac:chgData name="Adriano Ferrari" userId="341f0d1095694f06" providerId="LiveId" clId="{EA0513C0-665A-4BDF-B3A5-7BA6E4CA5133}" dt="2023-04-15T10:11:14.816" v="1054" actId="1076"/>
          <ac:picMkLst>
            <pc:docMk/>
            <pc:sldMk cId="2298915109" sldId="263"/>
            <ac:picMk id="11" creationId="{984B6AEB-C079-01B2-2B24-9942FF6FAF40}"/>
          </ac:picMkLst>
        </pc:picChg>
      </pc:sldChg>
      <pc:sldChg chg="addSp delSp modSp mod modNotesTx">
        <pc:chgData name="Adriano Ferrari" userId="341f0d1095694f06" providerId="LiveId" clId="{EA0513C0-665A-4BDF-B3A5-7BA6E4CA5133}" dt="2023-04-18T13:00:11.480" v="1600" actId="948"/>
        <pc:sldMkLst>
          <pc:docMk/>
          <pc:sldMk cId="2058415846" sldId="274"/>
        </pc:sldMkLst>
        <pc:spChg chg="del mod">
          <ac:chgData name="Adriano Ferrari" userId="341f0d1095694f06" providerId="LiveId" clId="{EA0513C0-665A-4BDF-B3A5-7BA6E4CA5133}" dt="2023-04-15T09:23:27.894" v="381" actId="478"/>
          <ac:spMkLst>
            <pc:docMk/>
            <pc:sldMk cId="2058415846" sldId="274"/>
            <ac:spMk id="3" creationId="{00000000-0000-0000-0000-000000000000}"/>
          </ac:spMkLst>
        </pc:spChg>
        <pc:spChg chg="mod">
          <ac:chgData name="Adriano Ferrari" userId="341f0d1095694f06" providerId="LiveId" clId="{EA0513C0-665A-4BDF-B3A5-7BA6E4CA5133}" dt="2023-04-15T09:47:55.100" v="826" actId="20577"/>
          <ac:spMkLst>
            <pc:docMk/>
            <pc:sldMk cId="2058415846" sldId="274"/>
            <ac:spMk id="7" creationId="{00000000-0000-0000-0000-000000000000}"/>
          </ac:spMkLst>
        </pc:spChg>
        <pc:spChg chg="add mod">
          <ac:chgData name="Adriano Ferrari" userId="341f0d1095694f06" providerId="LiveId" clId="{EA0513C0-665A-4BDF-B3A5-7BA6E4CA5133}" dt="2023-04-15T09:45:53.111" v="657" actId="1035"/>
          <ac:spMkLst>
            <pc:docMk/>
            <pc:sldMk cId="2058415846" sldId="274"/>
            <ac:spMk id="9" creationId="{82F8B6FB-6967-D4F6-1BE0-0F1AEE060139}"/>
          </ac:spMkLst>
        </pc:spChg>
        <pc:spChg chg="add mod">
          <ac:chgData name="Adriano Ferrari" userId="341f0d1095694f06" providerId="LiveId" clId="{EA0513C0-665A-4BDF-B3A5-7BA6E4CA5133}" dt="2023-04-15T09:46:19.434" v="748" actId="1038"/>
          <ac:spMkLst>
            <pc:docMk/>
            <pc:sldMk cId="2058415846" sldId="274"/>
            <ac:spMk id="10" creationId="{7D05374A-1831-48EF-38FB-ABC33ADAE569}"/>
          </ac:spMkLst>
        </pc:spChg>
        <pc:spChg chg="add mod">
          <ac:chgData name="Adriano Ferrari" userId="341f0d1095694f06" providerId="LiveId" clId="{EA0513C0-665A-4BDF-B3A5-7BA6E4CA5133}" dt="2023-04-18T13:00:11.480" v="1600" actId="948"/>
          <ac:spMkLst>
            <pc:docMk/>
            <pc:sldMk cId="2058415846" sldId="274"/>
            <ac:spMk id="11" creationId="{2A48E8AE-F76D-23FE-770B-D92236D48E1C}"/>
          </ac:spMkLst>
        </pc:spChg>
        <pc:picChg chg="del">
          <ac:chgData name="Adriano Ferrari" userId="341f0d1095694f06" providerId="LiveId" clId="{EA0513C0-665A-4BDF-B3A5-7BA6E4CA5133}" dt="2023-04-15T09:23:31.985" v="382" actId="478"/>
          <ac:picMkLst>
            <pc:docMk/>
            <pc:sldMk cId="2058415846" sldId="274"/>
            <ac:picMk id="6" creationId="{00000000-0000-0000-0000-000000000000}"/>
          </ac:picMkLst>
        </pc:picChg>
        <pc:picChg chg="add mod">
          <ac:chgData name="Adriano Ferrari" userId="341f0d1095694f06" providerId="LiveId" clId="{EA0513C0-665A-4BDF-B3A5-7BA6E4CA5133}" dt="2023-04-15T09:46:09.668" v="679" actId="1035"/>
          <ac:picMkLst>
            <pc:docMk/>
            <pc:sldMk cId="2058415846" sldId="274"/>
            <ac:picMk id="1026" creationId="{C4E42783-D448-3192-4421-D5946A5F258B}"/>
          </ac:picMkLst>
        </pc:picChg>
      </pc:sldChg>
      <pc:sldChg chg="del">
        <pc:chgData name="Adriano Ferrari" userId="341f0d1095694f06" providerId="LiveId" clId="{EA0513C0-665A-4BDF-B3A5-7BA6E4CA5133}" dt="2023-04-15T09:20:52.046" v="379" actId="47"/>
        <pc:sldMkLst>
          <pc:docMk/>
          <pc:sldMk cId="799518683" sldId="275"/>
        </pc:sldMkLst>
      </pc:sldChg>
      <pc:sldChg chg="addSp modSp mod">
        <pc:chgData name="Adriano Ferrari" userId="341f0d1095694f06" providerId="LiveId" clId="{EA0513C0-665A-4BDF-B3A5-7BA6E4CA5133}" dt="2023-04-18T13:02:19.391" v="1644" actId="1038"/>
        <pc:sldMkLst>
          <pc:docMk/>
          <pc:sldMk cId="2433506742" sldId="297"/>
        </pc:sldMkLst>
        <pc:spChg chg="mod">
          <ac:chgData name="Adriano Ferrari" userId="341f0d1095694f06" providerId="LiveId" clId="{EA0513C0-665A-4BDF-B3A5-7BA6E4CA5133}" dt="2023-04-18T12:50:19.969" v="1447" actId="20577"/>
          <ac:spMkLst>
            <pc:docMk/>
            <pc:sldMk cId="2433506742" sldId="297"/>
            <ac:spMk id="3" creationId="{00000000-0000-0000-0000-000000000000}"/>
          </ac:spMkLst>
        </pc:spChg>
        <pc:spChg chg="mod">
          <ac:chgData name="Adriano Ferrari" userId="341f0d1095694f06" providerId="LiveId" clId="{EA0513C0-665A-4BDF-B3A5-7BA6E4CA5133}" dt="2023-04-18T13:01:22.564" v="1606" actId="207"/>
          <ac:spMkLst>
            <pc:docMk/>
            <pc:sldMk cId="2433506742" sldId="297"/>
            <ac:spMk id="5" creationId="{00000000-0000-0000-0000-000000000000}"/>
          </ac:spMkLst>
        </pc:spChg>
        <pc:spChg chg="add mod">
          <ac:chgData name="Adriano Ferrari" userId="341f0d1095694f06" providerId="LiveId" clId="{EA0513C0-665A-4BDF-B3A5-7BA6E4CA5133}" dt="2023-04-18T13:02:19.391" v="1644" actId="1038"/>
          <ac:spMkLst>
            <pc:docMk/>
            <pc:sldMk cId="2433506742" sldId="297"/>
            <ac:spMk id="6" creationId="{6E0AA1AF-EB3D-4B66-7667-AB7381493B19}"/>
          </ac:spMkLst>
        </pc:spChg>
        <pc:picChg chg="mod">
          <ac:chgData name="Adriano Ferrari" userId="341f0d1095694f06" providerId="LiveId" clId="{EA0513C0-665A-4BDF-B3A5-7BA6E4CA5133}" dt="2023-04-18T13:01:51.475" v="1608" actId="14100"/>
          <ac:picMkLst>
            <pc:docMk/>
            <pc:sldMk cId="2433506742" sldId="297"/>
            <ac:picMk id="2" creationId="{00000000-0000-0000-0000-000000000000}"/>
          </ac:picMkLst>
        </pc:picChg>
      </pc:sldChg>
      <pc:sldChg chg="delSp modSp mod">
        <pc:chgData name="Adriano Ferrari" userId="341f0d1095694f06" providerId="LiveId" clId="{EA0513C0-665A-4BDF-B3A5-7BA6E4CA5133}" dt="2023-04-18T13:06:55.013" v="1799" actId="21"/>
        <pc:sldMkLst>
          <pc:docMk/>
          <pc:sldMk cId="0" sldId="315"/>
        </pc:sldMkLst>
        <pc:spChg chg="mod">
          <ac:chgData name="Adriano Ferrari" userId="341f0d1095694f06" providerId="LiveId" clId="{EA0513C0-665A-4BDF-B3A5-7BA6E4CA5133}" dt="2023-04-18T12:58:28.351" v="1590" actId="208"/>
          <ac:spMkLst>
            <pc:docMk/>
            <pc:sldMk cId="0" sldId="315"/>
            <ac:spMk id="2" creationId="{80DF1D85-FDC1-E6CE-1088-7C9BD3469E6C}"/>
          </ac:spMkLst>
        </pc:spChg>
        <pc:spChg chg="del mod">
          <ac:chgData name="Adriano Ferrari" userId="341f0d1095694f06" providerId="LiveId" clId="{EA0513C0-665A-4BDF-B3A5-7BA6E4CA5133}" dt="2023-04-18T13:06:55.013" v="1799" actId="21"/>
          <ac:spMkLst>
            <pc:docMk/>
            <pc:sldMk cId="0" sldId="315"/>
            <ac:spMk id="8197" creationId="{2358D74D-76B6-CCF8-F656-B3A660917830}"/>
          </ac:spMkLst>
        </pc:spChg>
        <pc:spChg chg="del mod">
          <ac:chgData name="Adriano Ferrari" userId="341f0d1095694f06" providerId="LiveId" clId="{EA0513C0-665A-4BDF-B3A5-7BA6E4CA5133}" dt="2023-04-18T13:06:38.596" v="1798" actId="478"/>
          <ac:spMkLst>
            <pc:docMk/>
            <pc:sldMk cId="0" sldId="315"/>
            <ac:spMk id="9219" creationId="{E881F3FA-D9AB-ACDA-B9D4-5A4AC47314EF}"/>
          </ac:spMkLst>
        </pc:spChg>
      </pc:sldChg>
      <pc:sldChg chg="addSp modSp mod">
        <pc:chgData name="Adriano Ferrari" userId="341f0d1095694f06" providerId="LiveId" clId="{EA0513C0-665A-4BDF-B3A5-7BA6E4CA5133}" dt="2023-04-18T13:05:54.982" v="1796" actId="1038"/>
        <pc:sldMkLst>
          <pc:docMk/>
          <pc:sldMk cId="0" sldId="319"/>
        </pc:sldMkLst>
        <pc:spChg chg="mod">
          <ac:chgData name="Adriano Ferrari" userId="341f0d1095694f06" providerId="LiveId" clId="{EA0513C0-665A-4BDF-B3A5-7BA6E4CA5133}" dt="2023-04-18T13:02:56.756" v="1649" actId="14100"/>
          <ac:spMkLst>
            <pc:docMk/>
            <pc:sldMk cId="0" sldId="319"/>
            <ac:spMk id="2" creationId="{439C1A2D-3597-283E-D148-0B9B99B384F4}"/>
          </ac:spMkLst>
        </pc:spChg>
        <pc:spChg chg="add mod">
          <ac:chgData name="Adriano Ferrari" userId="341f0d1095694f06" providerId="LiveId" clId="{EA0513C0-665A-4BDF-B3A5-7BA6E4CA5133}" dt="2023-04-18T13:05:47.557" v="1777" actId="1037"/>
          <ac:spMkLst>
            <pc:docMk/>
            <pc:sldMk cId="0" sldId="319"/>
            <ac:spMk id="3" creationId="{FE60892B-E45C-21A1-E8BE-FC3BF52E088C}"/>
          </ac:spMkLst>
        </pc:spChg>
        <pc:spChg chg="mod">
          <ac:chgData name="Adriano Ferrari" userId="341f0d1095694f06" providerId="LiveId" clId="{EA0513C0-665A-4BDF-B3A5-7BA6E4CA5133}" dt="2023-04-18T13:05:04.276" v="1722" actId="1036"/>
          <ac:spMkLst>
            <pc:docMk/>
            <pc:sldMk cId="0" sldId="319"/>
            <ac:spMk id="7171" creationId="{76A72669-F065-46EE-BB85-DAED43F5B5BB}"/>
          </ac:spMkLst>
        </pc:spChg>
        <pc:picChg chg="mod">
          <ac:chgData name="Adriano Ferrari" userId="341f0d1095694f06" providerId="LiveId" clId="{EA0513C0-665A-4BDF-B3A5-7BA6E4CA5133}" dt="2023-04-18T13:05:54.982" v="1796" actId="1038"/>
          <ac:picMkLst>
            <pc:docMk/>
            <pc:sldMk cId="0" sldId="319"/>
            <ac:picMk id="7173" creationId="{AADF8943-1D0E-F22A-41C6-E6AD0579496A}"/>
          </ac:picMkLst>
        </pc:picChg>
      </pc:sldChg>
      <pc:sldChg chg="delSp modSp mod">
        <pc:chgData name="Adriano Ferrari" userId="341f0d1095694f06" providerId="LiveId" clId="{EA0513C0-665A-4BDF-B3A5-7BA6E4CA5133}" dt="2023-04-15T09:50:10.249" v="870" actId="255"/>
        <pc:sldMkLst>
          <pc:docMk/>
          <pc:sldMk cId="32033794" sldId="338"/>
        </pc:sldMkLst>
        <pc:spChg chg="mod">
          <ac:chgData name="Adriano Ferrari" userId="341f0d1095694f06" providerId="LiveId" clId="{EA0513C0-665A-4BDF-B3A5-7BA6E4CA5133}" dt="2023-04-15T09:50:10.249" v="870" actId="255"/>
          <ac:spMkLst>
            <pc:docMk/>
            <pc:sldMk cId="32033794" sldId="338"/>
            <ac:spMk id="3" creationId="{00000000-0000-0000-0000-000000000000}"/>
          </ac:spMkLst>
        </pc:spChg>
        <pc:picChg chg="del">
          <ac:chgData name="Adriano Ferrari" userId="341f0d1095694f06" providerId="LiveId" clId="{EA0513C0-665A-4BDF-B3A5-7BA6E4CA5133}" dt="2023-04-15T09:49:58.281" v="869" actId="478"/>
          <ac:picMkLst>
            <pc:docMk/>
            <pc:sldMk cId="32033794" sldId="338"/>
            <ac:picMk id="4" creationId="{00000000-0000-0000-0000-000000000000}"/>
          </ac:picMkLst>
        </pc:picChg>
      </pc:sldChg>
      <pc:sldChg chg="addSp delSp modSp new mod">
        <pc:chgData name="Adriano Ferrari" userId="341f0d1095694f06" providerId="LiveId" clId="{EA0513C0-665A-4BDF-B3A5-7BA6E4CA5133}" dt="2023-04-18T12:49:07.829" v="1431" actId="6549"/>
        <pc:sldMkLst>
          <pc:docMk/>
          <pc:sldMk cId="793878434" sldId="382"/>
        </pc:sldMkLst>
        <pc:spChg chg="del mod">
          <ac:chgData name="Adriano Ferrari" userId="341f0d1095694f06" providerId="LiveId" clId="{EA0513C0-665A-4BDF-B3A5-7BA6E4CA5133}" dt="2023-04-15T10:33:00.409" v="1175" actId="478"/>
          <ac:spMkLst>
            <pc:docMk/>
            <pc:sldMk cId="793878434" sldId="382"/>
            <ac:spMk id="2" creationId="{4FA67735-F8DA-2223-15A5-2CC50927638A}"/>
          </ac:spMkLst>
        </pc:spChg>
        <pc:spChg chg="mod">
          <ac:chgData name="Adriano Ferrari" userId="341f0d1095694f06" providerId="LiveId" clId="{EA0513C0-665A-4BDF-B3A5-7BA6E4CA5133}" dt="2023-04-18T12:49:07.829" v="1431" actId="6549"/>
          <ac:spMkLst>
            <pc:docMk/>
            <pc:sldMk cId="793878434" sldId="382"/>
            <ac:spMk id="3" creationId="{A51889E1-9D3E-0560-1B63-CC3F0416376F}"/>
          </ac:spMkLst>
        </pc:spChg>
        <pc:spChg chg="add del mod">
          <ac:chgData name="Adriano Ferrari" userId="341f0d1095694f06" providerId="LiveId" clId="{EA0513C0-665A-4BDF-B3A5-7BA6E4CA5133}" dt="2023-04-15T10:33:05.308" v="1176" actId="478"/>
          <ac:spMkLst>
            <pc:docMk/>
            <pc:sldMk cId="793878434" sldId="382"/>
            <ac:spMk id="5" creationId="{8A167869-D400-A216-2731-C84B56B174EA}"/>
          </ac:spMkLst>
        </pc:spChg>
      </pc:sldChg>
      <pc:sldChg chg="add del">
        <pc:chgData name="Adriano Ferrari" userId="341f0d1095694f06" providerId="LiveId" clId="{EA0513C0-665A-4BDF-B3A5-7BA6E4CA5133}" dt="2023-04-15T10:03:23.243" v="872"/>
        <pc:sldMkLst>
          <pc:docMk/>
          <pc:sldMk cId="1609865202" sldId="3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9D4DFF-7436-49B7-8097-CD0B53E3A787}" type="datetimeFigureOut">
              <a:rPr lang="it-IT" smtClean="0"/>
              <a:t>18/04/2023</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5E8DF8-CC45-4D3D-BD34-52D9194A0EAE}" type="slidenum">
              <a:rPr lang="it-IT" smtClean="0"/>
              <a:t>‹N›</a:t>
            </a:fld>
            <a:endParaRPr lang="it-IT"/>
          </a:p>
        </p:txBody>
      </p:sp>
    </p:spTree>
    <p:extLst>
      <p:ext uri="{BB962C8B-B14F-4D97-AF65-F5344CB8AC3E}">
        <p14:creationId xmlns:p14="http://schemas.microsoft.com/office/powerpoint/2010/main" val="220375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0" i="0" dirty="0">
                <a:solidFill>
                  <a:srgbClr val="4D5156"/>
                </a:solidFill>
                <a:effectLst/>
                <a:latin typeface="arial" panose="020B0604020202020204" pitchFamily="34" charset="0"/>
              </a:rPr>
              <a:t>Margaret Alice </a:t>
            </a:r>
            <a:r>
              <a:rPr lang="it-IT" b="0" i="0" dirty="0" err="1">
                <a:solidFill>
                  <a:srgbClr val="4D5156"/>
                </a:solidFill>
                <a:effectLst/>
                <a:latin typeface="arial" panose="020B0604020202020204" pitchFamily="34" charset="0"/>
              </a:rPr>
              <a:t>Kennard</a:t>
            </a:r>
            <a:r>
              <a:rPr lang="it-IT" b="0" i="0" dirty="0">
                <a:solidFill>
                  <a:srgbClr val="4D5156"/>
                </a:solidFill>
                <a:effectLst/>
                <a:latin typeface="arial" panose="020B0604020202020204" pitchFamily="34" charset="0"/>
              </a:rPr>
              <a:t> (1899-1975) era una neurologa che studiò principalmente gli effetti del danno neurologico sui primati.</a:t>
            </a:r>
            <a:endParaRPr lang="it-IT" dirty="0"/>
          </a:p>
        </p:txBody>
      </p:sp>
      <p:sp>
        <p:nvSpPr>
          <p:cNvPr id="4" name="Segnaposto numero diapositiva 3"/>
          <p:cNvSpPr>
            <a:spLocks noGrp="1"/>
          </p:cNvSpPr>
          <p:nvPr>
            <p:ph type="sldNum" sz="quarter" idx="5"/>
          </p:nvPr>
        </p:nvSpPr>
        <p:spPr/>
        <p:txBody>
          <a:bodyPr/>
          <a:lstStyle/>
          <a:p>
            <a:fld id="{985E8DF8-CC45-4D3D-BD34-52D9194A0EAE}" type="slidenum">
              <a:rPr lang="it-IT" smtClean="0"/>
              <a:t>4</a:t>
            </a:fld>
            <a:endParaRPr lang="it-IT"/>
          </a:p>
        </p:txBody>
      </p:sp>
    </p:spTree>
    <p:extLst>
      <p:ext uri="{BB962C8B-B14F-4D97-AF65-F5344CB8AC3E}">
        <p14:creationId xmlns:p14="http://schemas.microsoft.com/office/powerpoint/2010/main" val="151868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effectLst/>
                <a:latin typeface="+mn-lt"/>
                <a:ea typeface="+mn-ea"/>
                <a:cs typeface="+mn-cs"/>
              </a:rPr>
              <a:t>Adriano Milani Comparetti </a:t>
            </a:r>
            <a:r>
              <a:rPr lang="it-IT" sz="1200" kern="1200" dirty="0">
                <a:solidFill>
                  <a:schemeClr val="tx1"/>
                </a:solidFill>
                <a:effectLst/>
                <a:latin typeface="+mn-lt"/>
                <a:ea typeface="+mn-ea"/>
                <a:cs typeface="+mn-cs"/>
              </a:rPr>
              <a:t>(1920-1986) pediatra e neuropsichiatra infantile. Direttore del Centro Anna Torrigiani di Firenze Il più autorevole esperto italiano di paralisi Cerebrali Infantili.</a:t>
            </a:r>
            <a:endParaRPr lang="en-GB" sz="1200" kern="1200" dirty="0">
              <a:solidFill>
                <a:schemeClr val="tx1"/>
              </a:solidFill>
              <a:effectLst/>
              <a:latin typeface="+mn-lt"/>
              <a:ea typeface="+mn-ea"/>
              <a:cs typeface="+mn-cs"/>
            </a:endParaRPr>
          </a:p>
          <a:p>
            <a:endParaRPr lang="en-GB" dirty="0"/>
          </a:p>
        </p:txBody>
      </p:sp>
      <p:sp>
        <p:nvSpPr>
          <p:cNvPr id="4" name="Segnaposto numero diapositiva 3"/>
          <p:cNvSpPr>
            <a:spLocks noGrp="1"/>
          </p:cNvSpPr>
          <p:nvPr>
            <p:ph type="sldNum" sz="quarter" idx="10"/>
          </p:nvPr>
        </p:nvSpPr>
        <p:spPr/>
        <p:txBody>
          <a:bodyPr/>
          <a:lstStyle/>
          <a:p>
            <a:fld id="{3DF30DEF-A875-4F76-AB1C-8DBB895DCAC0}" type="slidenum">
              <a:rPr lang="en-GB" smtClean="0"/>
              <a:t>5</a:t>
            </a:fld>
            <a:endParaRPr lang="en-GB"/>
          </a:p>
        </p:txBody>
      </p:sp>
    </p:spTree>
    <p:extLst>
      <p:ext uri="{BB962C8B-B14F-4D97-AF65-F5344CB8AC3E}">
        <p14:creationId xmlns:p14="http://schemas.microsoft.com/office/powerpoint/2010/main" val="160293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egnaposto immagine diapositiva 1">
            <a:extLst>
              <a:ext uri="{FF2B5EF4-FFF2-40B4-BE49-F238E27FC236}">
                <a16:creationId xmlns:a16="http://schemas.microsoft.com/office/drawing/2014/main" id="{4DD663F4-024E-1D8A-8CF0-D059482583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Segnaposto note 2">
            <a:extLst>
              <a:ext uri="{FF2B5EF4-FFF2-40B4-BE49-F238E27FC236}">
                <a16:creationId xmlns:a16="http://schemas.microsoft.com/office/drawing/2014/main" id="{51B49A7B-ED7A-20B9-5E5D-0C811C2822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b="1"/>
              <a:t>John Hughlings Jackson </a:t>
            </a:r>
            <a:r>
              <a:rPr lang="it-IT" altLang="it-IT"/>
              <a:t>(1834-1911) neurologo e psichiatra inglese. Attraverso una sistematica osservazione clinica pervenne a una interpretazione patogenetica dei disturbi neurologici e dell'alienazione mentale, che, variamente elaborata, ha informato molte concezioni psichiatriche moderne. </a:t>
            </a:r>
          </a:p>
          <a:p>
            <a:r>
              <a:rPr lang="it-IT" altLang="it-IT" b="1"/>
              <a:t>Pëtr Kuz'mič Anochin</a:t>
            </a:r>
            <a:r>
              <a:rPr lang="it-IT" altLang="it-IT"/>
              <a:t> (1898-1974) è stato un fisiologo sovietico. Ricercatore dell'Istituto fisiologico russo di Ivan Pavlov dal 1922, fu prolifico autore. Tra le sue opere si ricordano l'inibizione interna come problema della fisiologia e Biologia e neurofisiologia del riflesso condizionato.</a:t>
            </a:r>
            <a:endParaRPr lang="en-GB" altLang="it-IT"/>
          </a:p>
          <a:p>
            <a:endParaRPr lang="en-GB" altLang="it-IT"/>
          </a:p>
        </p:txBody>
      </p:sp>
      <p:sp>
        <p:nvSpPr>
          <p:cNvPr id="8196" name="Segnaposto numero diapositiva 3">
            <a:extLst>
              <a:ext uri="{FF2B5EF4-FFF2-40B4-BE49-F238E27FC236}">
                <a16:creationId xmlns:a16="http://schemas.microsoft.com/office/drawing/2014/main" id="{9667A65E-B74D-D5CC-1021-ACFB4590E5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30A004F-1A48-41AC-8C73-24AF3F64083A}" type="slidenum">
              <a:rPr lang="en-US" altLang="it-IT" smtClean="0"/>
              <a:pPr/>
              <a:t>7</a:t>
            </a:fld>
            <a:endParaRPr lang="en-US"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egnaposto immagine diapositiva 1">
            <a:extLst>
              <a:ext uri="{FF2B5EF4-FFF2-40B4-BE49-F238E27FC236}">
                <a16:creationId xmlns:a16="http://schemas.microsoft.com/office/drawing/2014/main" id="{61A24D9E-4689-B4F5-4FC2-54754208F2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Segnaposto note 2">
            <a:extLst>
              <a:ext uri="{FF2B5EF4-FFF2-40B4-BE49-F238E27FC236}">
                <a16:creationId xmlns:a16="http://schemas.microsoft.com/office/drawing/2014/main" id="{FFE17115-767B-EBF0-905D-BCFFBF02C6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b="1"/>
              <a:t>Adriano Milani Comparetti </a:t>
            </a:r>
            <a:r>
              <a:rPr lang="it-IT" altLang="it-IT"/>
              <a:t>(1920-1986) pediatra e neuropsichiatra infantile. Direttore del Centro Anna Torrigiani di Firenze Il più autorevole esperto italiano di paralisi Cerebrali Infantili.</a:t>
            </a:r>
            <a:endParaRPr lang="en-GB" altLang="it-IT"/>
          </a:p>
          <a:p>
            <a:r>
              <a:rPr lang="it-IT" altLang="it-IT">
                <a:solidFill>
                  <a:srgbClr val="FF0000"/>
                </a:solidFill>
              </a:rPr>
              <a:t>Le </a:t>
            </a:r>
            <a:r>
              <a:rPr lang="it-IT" altLang="it-IT" b="1">
                <a:solidFill>
                  <a:srgbClr val="FF0000"/>
                </a:solidFill>
              </a:rPr>
              <a:t>affordance </a:t>
            </a:r>
            <a:r>
              <a:rPr lang="it-IT" altLang="it-IT">
                <a:solidFill>
                  <a:srgbClr val="FF0000"/>
                </a:solidFill>
              </a:rPr>
              <a:t>non sono semplici caratteristiche percepibili degli oggetti, ma sono frutto dalla interazione fra le caratteristiche degli oggetti e quelle degli organismi, venendo cioè integrate dalle conoscenze di questi ultimi.</a:t>
            </a:r>
          </a:p>
          <a:p>
            <a:endParaRPr lang="en-GB" altLang="it-IT"/>
          </a:p>
        </p:txBody>
      </p:sp>
      <p:sp>
        <p:nvSpPr>
          <p:cNvPr id="10244" name="Segnaposto numero diapositiva 3">
            <a:extLst>
              <a:ext uri="{FF2B5EF4-FFF2-40B4-BE49-F238E27FC236}">
                <a16:creationId xmlns:a16="http://schemas.microsoft.com/office/drawing/2014/main" id="{B93BD448-667F-EE14-4861-E299A4BE93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F5C3F84-55B3-4839-993C-36CBEA496F71}" type="slidenum">
              <a:rPr lang="en-US" altLang="it-IT" smtClean="0"/>
              <a:pPr/>
              <a:t>8</a:t>
            </a:fld>
            <a:endParaRPr lang="en-US"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E6B4DB-53EA-4AEF-BCBF-F7BB7411CCA8}" type="slidenum">
              <a:rPr lang="en-US"/>
              <a:pPr/>
              <a:t>11</a:t>
            </a:fld>
            <a:endParaRPr lang="en-US" dirty="0"/>
          </a:p>
        </p:txBody>
      </p:sp>
      <p:sp>
        <p:nvSpPr>
          <p:cNvPr id="276482" name="Rectangle 2"/>
          <p:cNvSpPr>
            <a:spLocks noGrp="1" noRot="1" noChangeAspect="1" noChangeArrowheads="1" noTextEdit="1"/>
          </p:cNvSpPr>
          <p:nvPr>
            <p:ph type="sldImg"/>
          </p:nvPr>
        </p:nvSpPr>
        <p:spPr>
          <a:xfrm>
            <a:off x="1371600" y="1143000"/>
            <a:ext cx="4114800" cy="3086100"/>
          </a:xfrm>
          <a:ln/>
        </p:spPr>
      </p:sp>
      <p:sp>
        <p:nvSpPr>
          <p:cNvPr id="276483"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000" b="1" i="0" kern="1200" dirty="0" err="1">
                <a:solidFill>
                  <a:schemeClr val="tx1"/>
                </a:solidFill>
                <a:effectLst/>
                <a:latin typeface="+mn-lt"/>
                <a:ea typeface="+mn-ea"/>
                <a:cs typeface="+mn-cs"/>
              </a:rPr>
              <a:t>Arousal</a:t>
            </a:r>
            <a:r>
              <a:rPr lang="it-IT" sz="1000" b="0" i="0" kern="1200" dirty="0">
                <a:solidFill>
                  <a:schemeClr val="tx1"/>
                </a:solidFill>
                <a:effectLst/>
                <a:latin typeface="+mn-lt"/>
                <a:ea typeface="+mn-ea"/>
                <a:cs typeface="+mn-cs"/>
              </a:rPr>
              <a:t>: In neuropsicologia è una condizione temporanea del sistema nervoso, in risposta ad uno stimolo significativo e di intensità variabile, di un generale stato di eccitazione, caratterizzato da un maggiore stato attentivo-cognitivo di vigilanza e di pronta reazione agli stimoli esterni.</a:t>
            </a:r>
            <a:endParaRPr lang="en-US" sz="800" dirty="0"/>
          </a:p>
          <a:p>
            <a:r>
              <a:rPr lang="en-US" sz="1000" b="1" dirty="0" err="1"/>
              <a:t>Pulsione</a:t>
            </a:r>
            <a:r>
              <a:rPr lang="en-US" sz="1000" dirty="0"/>
              <a:t>: </a:t>
            </a:r>
            <a:r>
              <a:rPr lang="it-IT" sz="1200" b="0" i="0" kern="1200" dirty="0">
                <a:solidFill>
                  <a:schemeClr val="tx1"/>
                </a:solidFill>
                <a:effectLst/>
                <a:latin typeface="+mn-lt"/>
                <a:ea typeface="+mn-ea"/>
                <a:cs typeface="+mn-cs"/>
              </a:rPr>
              <a:t>processo che spinge l'individuo a raggiungere certi scopi per mezzo di determinate  azioni; la fonte di tale processo consiste in un'eccitazione somatica (stato di tensione); lo scopo o meta è quello di eliminare lo stato di tensione; l’azione è ciò che permette il raggiungimento di questa meta. Ogni impulso psichico indipendente da stimoli esterni.</a:t>
            </a:r>
          </a:p>
          <a:p>
            <a:r>
              <a:rPr lang="it-IT" sz="1200" b="0" i="0" kern="1200" dirty="0">
                <a:solidFill>
                  <a:schemeClr val="tx1"/>
                </a:solidFill>
                <a:effectLst/>
                <a:latin typeface="+mn-lt"/>
                <a:ea typeface="+mn-ea"/>
                <a:cs typeface="+mn-cs"/>
              </a:rPr>
              <a:t>Edmund Gustav </a:t>
            </a:r>
            <a:r>
              <a:rPr lang="it-IT" sz="1200" b="0" i="0" kern="1200" dirty="0" err="1">
                <a:solidFill>
                  <a:schemeClr val="tx1"/>
                </a:solidFill>
                <a:effectLst/>
                <a:latin typeface="+mn-lt"/>
                <a:ea typeface="+mn-ea"/>
                <a:cs typeface="+mn-cs"/>
              </a:rPr>
              <a:t>Albrecht</a:t>
            </a:r>
            <a:r>
              <a:rPr lang="it-IT" sz="1200" b="0" i="0" kern="1200" dirty="0">
                <a:solidFill>
                  <a:schemeClr val="tx1"/>
                </a:solidFill>
                <a:effectLst/>
                <a:latin typeface="+mn-lt"/>
                <a:ea typeface="+mn-ea"/>
                <a:cs typeface="+mn-cs"/>
              </a:rPr>
              <a:t> </a:t>
            </a:r>
            <a:r>
              <a:rPr lang="it-IT" sz="1200" b="1" i="0" kern="1200" dirty="0" err="1">
                <a:solidFill>
                  <a:schemeClr val="tx1"/>
                </a:solidFill>
                <a:effectLst/>
                <a:latin typeface="+mn-lt"/>
                <a:ea typeface="+mn-ea"/>
                <a:cs typeface="+mn-cs"/>
              </a:rPr>
              <a:t>Husserl</a:t>
            </a:r>
            <a:r>
              <a:rPr lang="it-IT" sz="1200" b="1" i="0" kern="1200" dirty="0">
                <a:solidFill>
                  <a:schemeClr val="tx1"/>
                </a:solidFill>
                <a:effectLst/>
                <a:latin typeface="+mn-lt"/>
                <a:ea typeface="+mn-ea"/>
                <a:cs typeface="+mn-cs"/>
              </a:rPr>
              <a:t> </a:t>
            </a:r>
            <a:r>
              <a:rPr lang="it-IT" sz="1200" b="0" i="0" kern="1200" dirty="0">
                <a:solidFill>
                  <a:schemeClr val="tx1"/>
                </a:solidFill>
                <a:effectLst/>
                <a:latin typeface="+mn-lt"/>
                <a:ea typeface="+mn-ea"/>
                <a:cs typeface="+mn-cs"/>
              </a:rPr>
              <a:t>(1859-1938), è stato un filosofo e matematico austriaco naturalizzato tedesco, fondatore della fenomenologia e membro della Scuola di </a:t>
            </a:r>
            <a:r>
              <a:rPr lang="it-IT" sz="1200" b="0" i="0" kern="1200" dirty="0" err="1">
                <a:solidFill>
                  <a:schemeClr val="tx1"/>
                </a:solidFill>
                <a:effectLst/>
                <a:latin typeface="+mn-lt"/>
                <a:ea typeface="+mn-ea"/>
                <a:cs typeface="+mn-cs"/>
              </a:rPr>
              <a:t>Brentano</a:t>
            </a:r>
            <a:r>
              <a:rPr lang="it-IT" sz="1200" b="0" i="0" kern="1200" dirty="0">
                <a:solidFill>
                  <a:schemeClr val="tx1"/>
                </a:solidFill>
                <a:effectLst/>
                <a:latin typeface="+mn-lt"/>
                <a:ea typeface="+mn-ea"/>
                <a:cs typeface="+mn-cs"/>
              </a:rPr>
              <a:t>, la corrente filosofica della fenomenologia ha influenzato gran parte della cultura del Novecento europeo e non solo.</a:t>
            </a:r>
          </a:p>
        </p:txBody>
      </p:sp>
    </p:spTree>
    <p:extLst>
      <p:ext uri="{BB962C8B-B14F-4D97-AF65-F5344CB8AC3E}">
        <p14:creationId xmlns:p14="http://schemas.microsoft.com/office/powerpoint/2010/main" val="3294294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E6B4DB-53EA-4AEF-BCBF-F7BB7411CCA8}" type="slidenum">
              <a:rPr lang="en-US"/>
              <a:pPr/>
              <a:t>12</a:t>
            </a:fld>
            <a:endParaRPr lang="en-US" dirty="0"/>
          </a:p>
        </p:txBody>
      </p:sp>
      <p:sp>
        <p:nvSpPr>
          <p:cNvPr id="276482" name="Rectangle 2"/>
          <p:cNvSpPr>
            <a:spLocks noGrp="1" noRot="1" noChangeAspect="1" noChangeArrowheads="1" noTextEdit="1"/>
          </p:cNvSpPr>
          <p:nvPr>
            <p:ph type="sldImg"/>
          </p:nvPr>
        </p:nvSpPr>
        <p:spPr>
          <a:xfrm>
            <a:off x="1371600" y="1143000"/>
            <a:ext cx="4114800" cy="3086100"/>
          </a:xfrm>
          <a:ln/>
        </p:spPr>
      </p:sp>
      <p:sp>
        <p:nvSpPr>
          <p:cNvPr id="276483" name="Rectangle 3"/>
          <p:cNvSpPr>
            <a:spLocks noGrp="1" noChangeArrowheads="1"/>
          </p:cNvSpPr>
          <p:nvPr>
            <p:ph type="body" idx="1"/>
          </p:nvPr>
        </p:nvSpPr>
        <p:spPr/>
        <p:txBody>
          <a:bodyPr/>
          <a:lstStyle/>
          <a:p>
            <a:pPr marL="0" indent="0">
              <a:buFont typeface="Arial" panose="020B0604020202020204" pitchFamily="34" charset="0"/>
              <a:buNone/>
            </a:pPr>
            <a:r>
              <a:rPr lang="it-IT" sz="1200" b="0" i="0" kern="1200" dirty="0">
                <a:solidFill>
                  <a:schemeClr val="tx1"/>
                </a:solidFill>
                <a:effectLst/>
                <a:latin typeface="+mn-lt"/>
                <a:ea typeface="+mn-ea"/>
                <a:cs typeface="+mn-cs"/>
              </a:rPr>
              <a:t>James Jerome </a:t>
            </a:r>
            <a:r>
              <a:rPr lang="it-IT" sz="1200" b="1" i="0" kern="1200" dirty="0">
                <a:solidFill>
                  <a:schemeClr val="tx1"/>
                </a:solidFill>
                <a:effectLst/>
                <a:latin typeface="+mn-lt"/>
                <a:ea typeface="+mn-ea"/>
                <a:cs typeface="+mn-cs"/>
              </a:rPr>
              <a:t>Gibson</a:t>
            </a:r>
            <a:r>
              <a:rPr lang="it-IT" sz="1200" b="0" i="0" kern="1200" dirty="0">
                <a:solidFill>
                  <a:schemeClr val="tx1"/>
                </a:solidFill>
                <a:effectLst/>
                <a:latin typeface="+mn-lt"/>
                <a:ea typeface="+mn-ea"/>
                <a:cs typeface="+mn-cs"/>
              </a:rPr>
              <a:t> (1904-1979) è stato uno psicologo statunitense. Dal 1949 al 1972 insegnò alla </a:t>
            </a:r>
            <a:r>
              <a:rPr lang="it-IT" sz="1200" b="0" i="0" kern="1200" dirty="0" err="1">
                <a:solidFill>
                  <a:schemeClr val="tx1"/>
                </a:solidFill>
                <a:effectLst/>
                <a:latin typeface="+mn-lt"/>
                <a:ea typeface="+mn-ea"/>
                <a:cs typeface="+mn-cs"/>
              </a:rPr>
              <a:t>Cornell</a:t>
            </a:r>
            <a:r>
              <a:rPr lang="it-IT" sz="1200" b="0" i="0" kern="1200" dirty="0">
                <a:solidFill>
                  <a:schemeClr val="tx1"/>
                </a:solidFill>
                <a:effectLst/>
                <a:latin typeface="+mn-lt"/>
                <a:ea typeface="+mn-ea"/>
                <a:cs typeface="+mn-cs"/>
              </a:rPr>
              <a:t> University di Ithaca, New York.</a:t>
            </a:r>
            <a:endParaRPr lang="it-IT" sz="1000" dirty="0">
              <a:latin typeface="Comic Sans MS" panose="030F0702030302020204" pitchFamily="66" charset="0"/>
            </a:endParaRPr>
          </a:p>
          <a:p>
            <a:r>
              <a:rPr lang="it-IT" sz="1200" b="1" i="0" dirty="0">
                <a:solidFill>
                  <a:srgbClr val="4D5156"/>
                </a:solidFill>
                <a:effectLst/>
                <a:latin typeface="arial" panose="020B0604020202020204" pitchFamily="34" charset="0"/>
              </a:rPr>
              <a:t>René François </a:t>
            </a:r>
            <a:r>
              <a:rPr lang="it-IT" sz="1200" b="1" i="0" dirty="0" err="1">
                <a:solidFill>
                  <a:srgbClr val="4D5156"/>
                </a:solidFill>
                <a:effectLst/>
                <a:latin typeface="arial" panose="020B0604020202020204" pitchFamily="34" charset="0"/>
              </a:rPr>
              <a:t>Ghislain</a:t>
            </a:r>
            <a:r>
              <a:rPr lang="it-IT" sz="1200" b="1" i="0" dirty="0">
                <a:solidFill>
                  <a:srgbClr val="4D5156"/>
                </a:solidFill>
                <a:effectLst/>
                <a:latin typeface="arial" panose="020B0604020202020204" pitchFamily="34" charset="0"/>
              </a:rPr>
              <a:t> Magritte </a:t>
            </a:r>
            <a:r>
              <a:rPr lang="it-IT" sz="1200" b="0" i="0" dirty="0">
                <a:solidFill>
                  <a:srgbClr val="4D5156"/>
                </a:solidFill>
                <a:effectLst/>
                <a:latin typeface="arial" panose="020B0604020202020204" pitchFamily="34" charset="0"/>
              </a:rPr>
              <a:t>è stato un pittore belga. E’ considerato il maggior pittore del surrealismo in Belgio.</a:t>
            </a:r>
            <a:endParaRPr lang="en-US" sz="1000" dirty="0"/>
          </a:p>
        </p:txBody>
      </p:sp>
    </p:spTree>
    <p:extLst>
      <p:ext uri="{BB962C8B-B14F-4D97-AF65-F5344CB8AC3E}">
        <p14:creationId xmlns:p14="http://schemas.microsoft.com/office/powerpoint/2010/main" val="3825210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effectLst/>
                <a:latin typeface="+mn-lt"/>
                <a:ea typeface="+mn-ea"/>
                <a:cs typeface="+mn-cs"/>
              </a:rPr>
              <a:t>Beatriz Calvo-Merino </a:t>
            </a:r>
            <a:r>
              <a:rPr lang="it-IT" sz="1200" kern="1200" dirty="0">
                <a:solidFill>
                  <a:schemeClr val="tx1"/>
                </a:solidFill>
                <a:effectLst/>
                <a:latin typeface="+mn-lt"/>
                <a:ea typeface="+mn-ea"/>
                <a:cs typeface="+mn-cs"/>
              </a:rPr>
              <a:t>professore associato</a:t>
            </a:r>
            <a:r>
              <a:rPr lang="it-IT" sz="1200" b="1" kern="120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dipartimento di psicologia, università di Londra</a:t>
            </a:r>
            <a:endParaRPr lang="en-GB" sz="1200" kern="1200" dirty="0">
              <a:solidFill>
                <a:schemeClr val="tx1"/>
              </a:solidFill>
              <a:effectLst/>
              <a:latin typeface="+mn-lt"/>
              <a:ea typeface="+mn-ea"/>
              <a:cs typeface="+mn-cs"/>
            </a:endParaRPr>
          </a:p>
          <a:p>
            <a:endParaRPr lang="en-GB" dirty="0"/>
          </a:p>
        </p:txBody>
      </p:sp>
      <p:sp>
        <p:nvSpPr>
          <p:cNvPr id="4" name="Segnaposto numero diapositiva 3"/>
          <p:cNvSpPr>
            <a:spLocks noGrp="1"/>
          </p:cNvSpPr>
          <p:nvPr>
            <p:ph type="sldNum" sz="quarter" idx="10"/>
          </p:nvPr>
        </p:nvSpPr>
        <p:spPr/>
        <p:txBody>
          <a:bodyPr/>
          <a:lstStyle/>
          <a:p>
            <a:fld id="{3DF30DEF-A875-4F76-AB1C-8DBB895DCAC0}" type="slidenum">
              <a:rPr lang="en-GB" smtClean="0"/>
              <a:t>13</a:t>
            </a:fld>
            <a:endParaRPr lang="en-GB"/>
          </a:p>
        </p:txBody>
      </p:sp>
    </p:spTree>
    <p:extLst>
      <p:ext uri="{BB962C8B-B14F-4D97-AF65-F5344CB8AC3E}">
        <p14:creationId xmlns:p14="http://schemas.microsoft.com/office/powerpoint/2010/main" val="2143019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kern="1200" dirty="0">
                <a:solidFill>
                  <a:schemeClr val="tx1"/>
                </a:solidFill>
                <a:effectLst/>
                <a:latin typeface="+mn-lt"/>
                <a:ea typeface="+mn-ea"/>
                <a:cs typeface="+mn-cs"/>
              </a:rPr>
              <a:t>Isaac </a:t>
            </a:r>
            <a:r>
              <a:rPr lang="it-IT" sz="1200" b="1" i="0" kern="1200" dirty="0">
                <a:solidFill>
                  <a:schemeClr val="tx1"/>
                </a:solidFill>
                <a:effectLst/>
                <a:latin typeface="+mn-lt"/>
                <a:ea typeface="+mn-ea"/>
                <a:cs typeface="+mn-cs"/>
              </a:rPr>
              <a:t>Asimov</a:t>
            </a:r>
            <a:r>
              <a:rPr lang="it-IT" sz="1200" b="0" i="0" kern="1200" dirty="0">
                <a:solidFill>
                  <a:schemeClr val="tx1"/>
                </a:solidFill>
                <a:effectLst/>
                <a:latin typeface="+mn-lt"/>
                <a:ea typeface="+mn-ea"/>
                <a:cs typeface="+mn-cs"/>
              </a:rPr>
              <a:t>, nato </a:t>
            </a:r>
            <a:r>
              <a:rPr lang="it-IT" sz="1200" b="0" i="0" kern="1200" dirty="0" err="1">
                <a:solidFill>
                  <a:schemeClr val="tx1"/>
                </a:solidFill>
                <a:effectLst/>
                <a:latin typeface="+mn-lt"/>
                <a:ea typeface="+mn-ea"/>
                <a:cs typeface="+mn-cs"/>
              </a:rPr>
              <a:t>Isaak</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Judovič</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Azimov</a:t>
            </a:r>
            <a:r>
              <a:rPr lang="it-IT" sz="1200" b="0" i="0" kern="1200" dirty="0">
                <a:solidFill>
                  <a:schemeClr val="tx1"/>
                </a:solidFill>
                <a:effectLst/>
                <a:latin typeface="+mn-lt"/>
                <a:ea typeface="+mn-ea"/>
                <a:cs typeface="+mn-cs"/>
              </a:rPr>
              <a:t>, è stato uno scrittore e biochimico russo naturalizzato statunitense. Le sue opere sono considerate una pietra miliare sia nel campo della fantascienza sia in quello della divulgazione scientifica.</a:t>
            </a:r>
            <a:endParaRPr lang="it-IT" dirty="0"/>
          </a:p>
        </p:txBody>
      </p:sp>
      <p:sp>
        <p:nvSpPr>
          <p:cNvPr id="4" name="Segnaposto numero diapositiva 3"/>
          <p:cNvSpPr>
            <a:spLocks noGrp="1"/>
          </p:cNvSpPr>
          <p:nvPr>
            <p:ph type="sldNum" sz="quarter" idx="10"/>
          </p:nvPr>
        </p:nvSpPr>
        <p:spPr/>
        <p:txBody>
          <a:bodyPr/>
          <a:lstStyle/>
          <a:p>
            <a:fld id="{3028A7AE-F60B-4E3E-A13E-2973E8CEE234}" type="slidenum">
              <a:rPr lang="it-IT" smtClean="0"/>
              <a:t>15</a:t>
            </a:fld>
            <a:endParaRPr lang="it-IT"/>
          </a:p>
        </p:txBody>
      </p:sp>
    </p:spTree>
    <p:extLst>
      <p:ext uri="{BB962C8B-B14F-4D97-AF65-F5344CB8AC3E}">
        <p14:creationId xmlns:p14="http://schemas.microsoft.com/office/powerpoint/2010/main" val="641943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7791A8-F964-2672-F3BD-1C6CEDA1CD4E}"/>
              </a:ext>
            </a:extLst>
          </p:cNvPr>
          <p:cNvSpPr>
            <a:spLocks noGrp="1"/>
          </p:cNvSpPr>
          <p:nvPr>
            <p:ph type="ctrTitle"/>
          </p:nvPr>
        </p:nvSpPr>
        <p:spPr>
          <a:xfrm>
            <a:off x="1143000" y="1122363"/>
            <a:ext cx="6858000" cy="2387600"/>
          </a:xfrm>
        </p:spPr>
        <p:txBody>
          <a:bodyPr anchor="b"/>
          <a:lstStyle>
            <a:lvl1pPr algn="ctr">
              <a:defRPr sz="45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5F9B1DDE-027A-67E9-9479-0CD5A29BB6D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446218B1-F708-DC85-FE5A-611E9EBFFC58}"/>
              </a:ext>
            </a:extLst>
          </p:cNvPr>
          <p:cNvSpPr>
            <a:spLocks noGrp="1"/>
          </p:cNvSpPr>
          <p:nvPr>
            <p:ph type="dt" sz="half" idx="10"/>
          </p:nvPr>
        </p:nvSpPr>
        <p:spPr/>
        <p:txBody>
          <a:bodyPr/>
          <a:lstStyle/>
          <a:p>
            <a:fld id="{F0B54871-A4CF-4BD3-880F-FA897E321184}" type="datetime1">
              <a:rPr lang="it-IT" smtClean="0"/>
              <a:t>18/04/2023</a:t>
            </a:fld>
            <a:endParaRPr lang="it-IT"/>
          </a:p>
        </p:txBody>
      </p:sp>
      <p:sp>
        <p:nvSpPr>
          <p:cNvPr id="5" name="Segnaposto piè di pagina 4">
            <a:extLst>
              <a:ext uri="{FF2B5EF4-FFF2-40B4-BE49-F238E27FC236}">
                <a16:creationId xmlns:a16="http://schemas.microsoft.com/office/drawing/2014/main" id="{A15183DB-55B5-CADB-0FE7-151F11B83F4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31C170F-18A3-A45C-7FED-B042BC7C2B74}"/>
              </a:ext>
            </a:extLst>
          </p:cNvPr>
          <p:cNvSpPr>
            <a:spLocks noGrp="1"/>
          </p:cNvSpPr>
          <p:nvPr>
            <p:ph type="sldNum" sz="quarter" idx="12"/>
          </p:nvPr>
        </p:nvSpPr>
        <p:spPr/>
        <p:txBody>
          <a:bodyPr/>
          <a:lstStyle/>
          <a:p>
            <a:fld id="{89FFA0F4-9598-43E2-8A50-2D3086E67D86}" type="slidenum">
              <a:rPr lang="it-IT" smtClean="0"/>
              <a:t>‹N›</a:t>
            </a:fld>
            <a:endParaRPr lang="it-IT"/>
          </a:p>
        </p:txBody>
      </p:sp>
    </p:spTree>
    <p:extLst>
      <p:ext uri="{BB962C8B-B14F-4D97-AF65-F5344CB8AC3E}">
        <p14:creationId xmlns:p14="http://schemas.microsoft.com/office/powerpoint/2010/main" val="2543102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879296-FEC6-C75D-8BC7-6E557ED496E3}"/>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D4E9408-1064-36C4-0DC3-3CAE88C9DB31}"/>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2207058-AB84-5EFC-1FC0-48A7833E666C}"/>
              </a:ext>
            </a:extLst>
          </p:cNvPr>
          <p:cNvSpPr>
            <a:spLocks noGrp="1"/>
          </p:cNvSpPr>
          <p:nvPr>
            <p:ph type="dt" sz="half" idx="10"/>
          </p:nvPr>
        </p:nvSpPr>
        <p:spPr/>
        <p:txBody>
          <a:bodyPr/>
          <a:lstStyle/>
          <a:p>
            <a:fld id="{85CF0ACD-1587-4FC6-A750-F7D29F6A6386}" type="datetime1">
              <a:rPr lang="it-IT" smtClean="0"/>
              <a:t>18/04/2023</a:t>
            </a:fld>
            <a:endParaRPr lang="it-IT"/>
          </a:p>
        </p:txBody>
      </p:sp>
      <p:sp>
        <p:nvSpPr>
          <p:cNvPr id="5" name="Segnaposto piè di pagina 4">
            <a:extLst>
              <a:ext uri="{FF2B5EF4-FFF2-40B4-BE49-F238E27FC236}">
                <a16:creationId xmlns:a16="http://schemas.microsoft.com/office/drawing/2014/main" id="{9B73F22F-9C4F-686B-6B06-C384D3DF92D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2D384C7-8CD2-0618-B37A-93F80CAF78E9}"/>
              </a:ext>
            </a:extLst>
          </p:cNvPr>
          <p:cNvSpPr>
            <a:spLocks noGrp="1"/>
          </p:cNvSpPr>
          <p:nvPr>
            <p:ph type="sldNum" sz="quarter" idx="12"/>
          </p:nvPr>
        </p:nvSpPr>
        <p:spPr/>
        <p:txBody>
          <a:bodyPr/>
          <a:lstStyle/>
          <a:p>
            <a:fld id="{89FFA0F4-9598-43E2-8A50-2D3086E67D86}" type="slidenum">
              <a:rPr lang="it-IT" smtClean="0"/>
              <a:t>‹N›</a:t>
            </a:fld>
            <a:endParaRPr lang="it-IT"/>
          </a:p>
        </p:txBody>
      </p:sp>
    </p:spTree>
    <p:extLst>
      <p:ext uri="{BB962C8B-B14F-4D97-AF65-F5344CB8AC3E}">
        <p14:creationId xmlns:p14="http://schemas.microsoft.com/office/powerpoint/2010/main" val="818622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FC1F905-A508-8D11-D82D-A32BB4A45286}"/>
              </a:ext>
            </a:extLst>
          </p:cNvPr>
          <p:cNvSpPr>
            <a:spLocks noGrp="1"/>
          </p:cNvSpPr>
          <p:nvPr>
            <p:ph type="title" orient="vert"/>
          </p:nvPr>
        </p:nvSpPr>
        <p:spPr>
          <a:xfrm>
            <a:off x="6543675" y="365125"/>
            <a:ext cx="1971675"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E338C9B-666C-4C10-0F7D-E8BE900A6250}"/>
              </a:ext>
            </a:extLst>
          </p:cNvPr>
          <p:cNvSpPr>
            <a:spLocks noGrp="1"/>
          </p:cNvSpPr>
          <p:nvPr>
            <p:ph type="body" orient="vert" idx="1"/>
          </p:nvPr>
        </p:nvSpPr>
        <p:spPr>
          <a:xfrm>
            <a:off x="628650" y="365125"/>
            <a:ext cx="5800725"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E64BED1-E15E-D27B-A065-56BBC77857E7}"/>
              </a:ext>
            </a:extLst>
          </p:cNvPr>
          <p:cNvSpPr>
            <a:spLocks noGrp="1"/>
          </p:cNvSpPr>
          <p:nvPr>
            <p:ph type="dt" sz="half" idx="10"/>
          </p:nvPr>
        </p:nvSpPr>
        <p:spPr/>
        <p:txBody>
          <a:bodyPr/>
          <a:lstStyle/>
          <a:p>
            <a:fld id="{37CFB00E-B4CA-4B4C-9D50-2053D4091B00}" type="datetime1">
              <a:rPr lang="it-IT" smtClean="0"/>
              <a:t>18/04/2023</a:t>
            </a:fld>
            <a:endParaRPr lang="it-IT"/>
          </a:p>
        </p:txBody>
      </p:sp>
      <p:sp>
        <p:nvSpPr>
          <p:cNvPr id="5" name="Segnaposto piè di pagina 4">
            <a:extLst>
              <a:ext uri="{FF2B5EF4-FFF2-40B4-BE49-F238E27FC236}">
                <a16:creationId xmlns:a16="http://schemas.microsoft.com/office/drawing/2014/main" id="{D8922E04-6566-1897-36B4-5A142E3F6C9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F7B482B-75AC-2A96-7CC3-F12A378EBB0D}"/>
              </a:ext>
            </a:extLst>
          </p:cNvPr>
          <p:cNvSpPr>
            <a:spLocks noGrp="1"/>
          </p:cNvSpPr>
          <p:nvPr>
            <p:ph type="sldNum" sz="quarter" idx="12"/>
          </p:nvPr>
        </p:nvSpPr>
        <p:spPr/>
        <p:txBody>
          <a:bodyPr/>
          <a:lstStyle/>
          <a:p>
            <a:fld id="{89FFA0F4-9598-43E2-8A50-2D3086E67D86}" type="slidenum">
              <a:rPr lang="it-IT" smtClean="0"/>
              <a:t>‹N›</a:t>
            </a:fld>
            <a:endParaRPr lang="it-IT"/>
          </a:p>
        </p:txBody>
      </p:sp>
    </p:spTree>
    <p:extLst>
      <p:ext uri="{BB962C8B-B14F-4D97-AF65-F5344CB8AC3E}">
        <p14:creationId xmlns:p14="http://schemas.microsoft.com/office/powerpoint/2010/main" val="1457745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8CCB97-F5B7-8661-BF49-56BBF78B3FF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79B976D-EE07-D607-2587-4F94AF98892B}"/>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AFE7044-0A3D-6F81-5016-5A506A7829AE}"/>
              </a:ext>
            </a:extLst>
          </p:cNvPr>
          <p:cNvSpPr>
            <a:spLocks noGrp="1"/>
          </p:cNvSpPr>
          <p:nvPr>
            <p:ph type="dt" sz="half" idx="10"/>
          </p:nvPr>
        </p:nvSpPr>
        <p:spPr/>
        <p:txBody>
          <a:bodyPr/>
          <a:lstStyle/>
          <a:p>
            <a:fld id="{85570CB8-7B88-4CE9-8CF5-42A346002A30}" type="datetime1">
              <a:rPr lang="it-IT" smtClean="0"/>
              <a:t>18/04/2023</a:t>
            </a:fld>
            <a:endParaRPr lang="it-IT"/>
          </a:p>
        </p:txBody>
      </p:sp>
      <p:sp>
        <p:nvSpPr>
          <p:cNvPr id="5" name="Segnaposto piè di pagina 4">
            <a:extLst>
              <a:ext uri="{FF2B5EF4-FFF2-40B4-BE49-F238E27FC236}">
                <a16:creationId xmlns:a16="http://schemas.microsoft.com/office/drawing/2014/main" id="{31BEFCA6-A488-8487-9F48-FB7E5257249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8280000-45AD-A878-87D4-C21D1D770485}"/>
              </a:ext>
            </a:extLst>
          </p:cNvPr>
          <p:cNvSpPr>
            <a:spLocks noGrp="1"/>
          </p:cNvSpPr>
          <p:nvPr>
            <p:ph type="sldNum" sz="quarter" idx="12"/>
          </p:nvPr>
        </p:nvSpPr>
        <p:spPr/>
        <p:txBody>
          <a:bodyPr/>
          <a:lstStyle/>
          <a:p>
            <a:fld id="{89FFA0F4-9598-43E2-8A50-2D3086E67D86}" type="slidenum">
              <a:rPr lang="it-IT" smtClean="0"/>
              <a:t>‹N›</a:t>
            </a:fld>
            <a:endParaRPr lang="it-IT"/>
          </a:p>
        </p:txBody>
      </p:sp>
    </p:spTree>
    <p:extLst>
      <p:ext uri="{BB962C8B-B14F-4D97-AF65-F5344CB8AC3E}">
        <p14:creationId xmlns:p14="http://schemas.microsoft.com/office/powerpoint/2010/main" val="1672111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EE37E0-758A-09EB-E116-0507316B8F3A}"/>
              </a:ext>
            </a:extLst>
          </p:cNvPr>
          <p:cNvSpPr>
            <a:spLocks noGrp="1"/>
          </p:cNvSpPr>
          <p:nvPr>
            <p:ph type="title"/>
          </p:nvPr>
        </p:nvSpPr>
        <p:spPr>
          <a:xfrm>
            <a:off x="623888" y="1709739"/>
            <a:ext cx="7886700" cy="2852737"/>
          </a:xfrm>
        </p:spPr>
        <p:txBody>
          <a:bodyPr anchor="b"/>
          <a:lstStyle>
            <a:lvl1pPr>
              <a:defRPr sz="45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5AB2673C-9140-796D-5B8C-F03EDA2C646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F9578E83-D251-F910-FC40-D6A531FDAD37}"/>
              </a:ext>
            </a:extLst>
          </p:cNvPr>
          <p:cNvSpPr>
            <a:spLocks noGrp="1"/>
          </p:cNvSpPr>
          <p:nvPr>
            <p:ph type="dt" sz="half" idx="10"/>
          </p:nvPr>
        </p:nvSpPr>
        <p:spPr/>
        <p:txBody>
          <a:bodyPr/>
          <a:lstStyle/>
          <a:p>
            <a:fld id="{B80EB0B1-1AA5-4529-AEFD-407A6230EC70}" type="datetime1">
              <a:rPr lang="it-IT" smtClean="0"/>
              <a:t>18/04/2023</a:t>
            </a:fld>
            <a:endParaRPr lang="it-IT"/>
          </a:p>
        </p:txBody>
      </p:sp>
      <p:sp>
        <p:nvSpPr>
          <p:cNvPr id="5" name="Segnaposto piè di pagina 4">
            <a:extLst>
              <a:ext uri="{FF2B5EF4-FFF2-40B4-BE49-F238E27FC236}">
                <a16:creationId xmlns:a16="http://schemas.microsoft.com/office/drawing/2014/main" id="{F86ACBAA-A345-E96A-3F8D-A86310BA9E4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4B7C79B-E8D6-29B8-5BBC-D9C70FDF9917}"/>
              </a:ext>
            </a:extLst>
          </p:cNvPr>
          <p:cNvSpPr>
            <a:spLocks noGrp="1"/>
          </p:cNvSpPr>
          <p:nvPr>
            <p:ph type="sldNum" sz="quarter" idx="12"/>
          </p:nvPr>
        </p:nvSpPr>
        <p:spPr/>
        <p:txBody>
          <a:bodyPr/>
          <a:lstStyle/>
          <a:p>
            <a:fld id="{89FFA0F4-9598-43E2-8A50-2D3086E67D86}" type="slidenum">
              <a:rPr lang="it-IT" smtClean="0"/>
              <a:t>‹N›</a:t>
            </a:fld>
            <a:endParaRPr lang="it-IT"/>
          </a:p>
        </p:txBody>
      </p:sp>
    </p:spTree>
    <p:extLst>
      <p:ext uri="{BB962C8B-B14F-4D97-AF65-F5344CB8AC3E}">
        <p14:creationId xmlns:p14="http://schemas.microsoft.com/office/powerpoint/2010/main" val="843966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329A1B-3F37-2B96-C9DE-3C7AC964D2F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C320386-603F-2090-BDE7-EFA3A019DDF1}"/>
              </a:ext>
            </a:extLst>
          </p:cNvPr>
          <p:cNvSpPr>
            <a:spLocks noGrp="1"/>
          </p:cNvSpPr>
          <p:nvPr>
            <p:ph sz="half" idx="1"/>
          </p:nvPr>
        </p:nvSpPr>
        <p:spPr>
          <a:xfrm>
            <a:off x="6286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C49702D7-7D37-F95B-F658-519FAA5388D3}"/>
              </a:ext>
            </a:extLst>
          </p:cNvPr>
          <p:cNvSpPr>
            <a:spLocks noGrp="1"/>
          </p:cNvSpPr>
          <p:nvPr>
            <p:ph sz="half" idx="2"/>
          </p:nvPr>
        </p:nvSpPr>
        <p:spPr>
          <a:xfrm>
            <a:off x="46291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0387E266-95F6-C49F-AF89-0DAEADAE5AF7}"/>
              </a:ext>
            </a:extLst>
          </p:cNvPr>
          <p:cNvSpPr>
            <a:spLocks noGrp="1"/>
          </p:cNvSpPr>
          <p:nvPr>
            <p:ph type="dt" sz="half" idx="10"/>
          </p:nvPr>
        </p:nvSpPr>
        <p:spPr/>
        <p:txBody>
          <a:bodyPr/>
          <a:lstStyle/>
          <a:p>
            <a:fld id="{E8F36C75-2581-4CEE-8893-CBE2AA7E69A8}" type="datetime1">
              <a:rPr lang="it-IT" smtClean="0"/>
              <a:t>18/04/2023</a:t>
            </a:fld>
            <a:endParaRPr lang="it-IT"/>
          </a:p>
        </p:txBody>
      </p:sp>
      <p:sp>
        <p:nvSpPr>
          <p:cNvPr id="6" name="Segnaposto piè di pagina 5">
            <a:extLst>
              <a:ext uri="{FF2B5EF4-FFF2-40B4-BE49-F238E27FC236}">
                <a16:creationId xmlns:a16="http://schemas.microsoft.com/office/drawing/2014/main" id="{9819BE27-6FAA-D017-AEEE-EA85F2A3FA8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A4C146F-253D-4A04-74BF-C3A2C54C3245}"/>
              </a:ext>
            </a:extLst>
          </p:cNvPr>
          <p:cNvSpPr>
            <a:spLocks noGrp="1"/>
          </p:cNvSpPr>
          <p:nvPr>
            <p:ph type="sldNum" sz="quarter" idx="12"/>
          </p:nvPr>
        </p:nvSpPr>
        <p:spPr/>
        <p:txBody>
          <a:bodyPr/>
          <a:lstStyle/>
          <a:p>
            <a:fld id="{89FFA0F4-9598-43E2-8A50-2D3086E67D86}" type="slidenum">
              <a:rPr lang="it-IT" smtClean="0"/>
              <a:t>‹N›</a:t>
            </a:fld>
            <a:endParaRPr lang="it-IT"/>
          </a:p>
        </p:txBody>
      </p:sp>
    </p:spTree>
    <p:extLst>
      <p:ext uri="{BB962C8B-B14F-4D97-AF65-F5344CB8AC3E}">
        <p14:creationId xmlns:p14="http://schemas.microsoft.com/office/powerpoint/2010/main" val="1402861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4E24E6-1B8A-07A5-2038-FB02B8C736A6}"/>
              </a:ext>
            </a:extLst>
          </p:cNvPr>
          <p:cNvSpPr>
            <a:spLocks noGrp="1"/>
          </p:cNvSpPr>
          <p:nvPr>
            <p:ph type="title"/>
          </p:nvPr>
        </p:nvSpPr>
        <p:spPr>
          <a:xfrm>
            <a:off x="629841" y="365126"/>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1FE9654-FF7C-75CF-B5D3-52CB21717D9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943AFF8C-7FE5-24EE-33F2-0ADBCD113716}"/>
              </a:ext>
            </a:extLst>
          </p:cNvPr>
          <p:cNvSpPr>
            <a:spLocks noGrp="1"/>
          </p:cNvSpPr>
          <p:nvPr>
            <p:ph sz="half" idx="2"/>
          </p:nvPr>
        </p:nvSpPr>
        <p:spPr>
          <a:xfrm>
            <a:off x="629842" y="2505075"/>
            <a:ext cx="3868340"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2C2741D2-C6D3-9E2B-D3A1-7356D6EDCF4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F1FB9495-1EE1-48F1-7CA3-DE64DB24969E}"/>
              </a:ext>
            </a:extLst>
          </p:cNvPr>
          <p:cNvSpPr>
            <a:spLocks noGrp="1"/>
          </p:cNvSpPr>
          <p:nvPr>
            <p:ph sz="quarter" idx="4"/>
          </p:nvPr>
        </p:nvSpPr>
        <p:spPr>
          <a:xfrm>
            <a:off x="4629150" y="2505075"/>
            <a:ext cx="3887391"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465AF100-8C81-F0F1-57A1-B81E23E6A3F3}"/>
              </a:ext>
            </a:extLst>
          </p:cNvPr>
          <p:cNvSpPr>
            <a:spLocks noGrp="1"/>
          </p:cNvSpPr>
          <p:nvPr>
            <p:ph type="dt" sz="half" idx="10"/>
          </p:nvPr>
        </p:nvSpPr>
        <p:spPr/>
        <p:txBody>
          <a:bodyPr/>
          <a:lstStyle/>
          <a:p>
            <a:fld id="{68FBC7A1-8689-4100-86DA-31013ACDA8D9}" type="datetime1">
              <a:rPr lang="it-IT" smtClean="0"/>
              <a:t>18/04/2023</a:t>
            </a:fld>
            <a:endParaRPr lang="it-IT"/>
          </a:p>
        </p:txBody>
      </p:sp>
      <p:sp>
        <p:nvSpPr>
          <p:cNvPr id="8" name="Segnaposto piè di pagina 7">
            <a:extLst>
              <a:ext uri="{FF2B5EF4-FFF2-40B4-BE49-F238E27FC236}">
                <a16:creationId xmlns:a16="http://schemas.microsoft.com/office/drawing/2014/main" id="{74F14A89-D0AD-F152-C1FF-E58477035A95}"/>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A2B229FE-EA9E-CBF6-7C7E-215DC7000471}"/>
              </a:ext>
            </a:extLst>
          </p:cNvPr>
          <p:cNvSpPr>
            <a:spLocks noGrp="1"/>
          </p:cNvSpPr>
          <p:nvPr>
            <p:ph type="sldNum" sz="quarter" idx="12"/>
          </p:nvPr>
        </p:nvSpPr>
        <p:spPr/>
        <p:txBody>
          <a:bodyPr/>
          <a:lstStyle/>
          <a:p>
            <a:fld id="{89FFA0F4-9598-43E2-8A50-2D3086E67D86}" type="slidenum">
              <a:rPr lang="it-IT" smtClean="0"/>
              <a:t>‹N›</a:t>
            </a:fld>
            <a:endParaRPr lang="it-IT"/>
          </a:p>
        </p:txBody>
      </p:sp>
    </p:spTree>
    <p:extLst>
      <p:ext uri="{BB962C8B-B14F-4D97-AF65-F5344CB8AC3E}">
        <p14:creationId xmlns:p14="http://schemas.microsoft.com/office/powerpoint/2010/main" val="435338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9C4992-054F-C472-44A8-8B3A3617BAB5}"/>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60D179C9-F558-22D6-5F45-8AFA5E893FF6}"/>
              </a:ext>
            </a:extLst>
          </p:cNvPr>
          <p:cNvSpPr>
            <a:spLocks noGrp="1"/>
          </p:cNvSpPr>
          <p:nvPr>
            <p:ph type="dt" sz="half" idx="10"/>
          </p:nvPr>
        </p:nvSpPr>
        <p:spPr/>
        <p:txBody>
          <a:bodyPr/>
          <a:lstStyle/>
          <a:p>
            <a:fld id="{FBAC89BF-B208-43E4-BCA4-AE3BEB396077}" type="datetime1">
              <a:rPr lang="it-IT" smtClean="0"/>
              <a:t>18/04/2023</a:t>
            </a:fld>
            <a:endParaRPr lang="it-IT"/>
          </a:p>
        </p:txBody>
      </p:sp>
      <p:sp>
        <p:nvSpPr>
          <p:cNvPr id="4" name="Segnaposto piè di pagina 3">
            <a:extLst>
              <a:ext uri="{FF2B5EF4-FFF2-40B4-BE49-F238E27FC236}">
                <a16:creationId xmlns:a16="http://schemas.microsoft.com/office/drawing/2014/main" id="{CF69B046-34D4-49CA-D542-E44B98710999}"/>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965925E6-7A85-FE14-181C-5D98A6431D55}"/>
              </a:ext>
            </a:extLst>
          </p:cNvPr>
          <p:cNvSpPr>
            <a:spLocks noGrp="1"/>
          </p:cNvSpPr>
          <p:nvPr>
            <p:ph type="sldNum" sz="quarter" idx="12"/>
          </p:nvPr>
        </p:nvSpPr>
        <p:spPr/>
        <p:txBody>
          <a:bodyPr/>
          <a:lstStyle/>
          <a:p>
            <a:fld id="{89FFA0F4-9598-43E2-8A50-2D3086E67D86}" type="slidenum">
              <a:rPr lang="it-IT" smtClean="0"/>
              <a:t>‹N›</a:t>
            </a:fld>
            <a:endParaRPr lang="it-IT"/>
          </a:p>
        </p:txBody>
      </p:sp>
    </p:spTree>
    <p:extLst>
      <p:ext uri="{BB962C8B-B14F-4D97-AF65-F5344CB8AC3E}">
        <p14:creationId xmlns:p14="http://schemas.microsoft.com/office/powerpoint/2010/main" val="3005788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D4CE063-9645-1968-E84C-85DF4E1F4F46}"/>
              </a:ext>
            </a:extLst>
          </p:cNvPr>
          <p:cNvSpPr>
            <a:spLocks noGrp="1"/>
          </p:cNvSpPr>
          <p:nvPr>
            <p:ph type="dt" sz="half" idx="10"/>
          </p:nvPr>
        </p:nvSpPr>
        <p:spPr/>
        <p:txBody>
          <a:bodyPr/>
          <a:lstStyle/>
          <a:p>
            <a:fld id="{584B4662-589E-4A85-B358-174996E40508}" type="datetime1">
              <a:rPr lang="it-IT" smtClean="0"/>
              <a:t>18/04/2023</a:t>
            </a:fld>
            <a:endParaRPr lang="it-IT"/>
          </a:p>
        </p:txBody>
      </p:sp>
      <p:sp>
        <p:nvSpPr>
          <p:cNvPr id="3" name="Segnaposto piè di pagina 2">
            <a:extLst>
              <a:ext uri="{FF2B5EF4-FFF2-40B4-BE49-F238E27FC236}">
                <a16:creationId xmlns:a16="http://schemas.microsoft.com/office/drawing/2014/main" id="{E88A9BC2-827D-C419-EC4B-7C4A05E8731D}"/>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E7705914-12A6-1D11-2C18-DFC00AFA2404}"/>
              </a:ext>
            </a:extLst>
          </p:cNvPr>
          <p:cNvSpPr>
            <a:spLocks noGrp="1"/>
          </p:cNvSpPr>
          <p:nvPr>
            <p:ph type="sldNum" sz="quarter" idx="12"/>
          </p:nvPr>
        </p:nvSpPr>
        <p:spPr/>
        <p:txBody>
          <a:bodyPr/>
          <a:lstStyle/>
          <a:p>
            <a:fld id="{89FFA0F4-9598-43E2-8A50-2D3086E67D86}" type="slidenum">
              <a:rPr lang="it-IT" smtClean="0"/>
              <a:t>‹N›</a:t>
            </a:fld>
            <a:endParaRPr lang="it-IT"/>
          </a:p>
        </p:txBody>
      </p:sp>
    </p:spTree>
    <p:extLst>
      <p:ext uri="{BB962C8B-B14F-4D97-AF65-F5344CB8AC3E}">
        <p14:creationId xmlns:p14="http://schemas.microsoft.com/office/powerpoint/2010/main" val="4238274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4DCBC7-C03B-BC4F-8799-0B8FB70CC600}"/>
              </a:ext>
            </a:extLst>
          </p:cNvPr>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B26AF3D-939A-E808-C475-427491BB2C6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7D919FC8-18C7-E02C-CE07-B2BDC548CCB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AA59F0E-9E46-5C06-59CE-C0CEAA0F4B92}"/>
              </a:ext>
            </a:extLst>
          </p:cNvPr>
          <p:cNvSpPr>
            <a:spLocks noGrp="1"/>
          </p:cNvSpPr>
          <p:nvPr>
            <p:ph type="dt" sz="half" idx="10"/>
          </p:nvPr>
        </p:nvSpPr>
        <p:spPr/>
        <p:txBody>
          <a:bodyPr/>
          <a:lstStyle/>
          <a:p>
            <a:fld id="{3C1C1E72-C5E5-425E-8488-386622156268}" type="datetime1">
              <a:rPr lang="it-IT" smtClean="0"/>
              <a:t>18/04/2023</a:t>
            </a:fld>
            <a:endParaRPr lang="it-IT"/>
          </a:p>
        </p:txBody>
      </p:sp>
      <p:sp>
        <p:nvSpPr>
          <p:cNvPr id="6" name="Segnaposto piè di pagina 5">
            <a:extLst>
              <a:ext uri="{FF2B5EF4-FFF2-40B4-BE49-F238E27FC236}">
                <a16:creationId xmlns:a16="http://schemas.microsoft.com/office/drawing/2014/main" id="{4759352D-4E41-ABE7-F6FE-26B4C6880D4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40E257B-1763-F23C-7048-82F11D05A489}"/>
              </a:ext>
            </a:extLst>
          </p:cNvPr>
          <p:cNvSpPr>
            <a:spLocks noGrp="1"/>
          </p:cNvSpPr>
          <p:nvPr>
            <p:ph type="sldNum" sz="quarter" idx="12"/>
          </p:nvPr>
        </p:nvSpPr>
        <p:spPr/>
        <p:txBody>
          <a:bodyPr/>
          <a:lstStyle/>
          <a:p>
            <a:fld id="{89FFA0F4-9598-43E2-8A50-2D3086E67D86}" type="slidenum">
              <a:rPr lang="it-IT" smtClean="0"/>
              <a:t>‹N›</a:t>
            </a:fld>
            <a:endParaRPr lang="it-IT"/>
          </a:p>
        </p:txBody>
      </p:sp>
    </p:spTree>
    <p:extLst>
      <p:ext uri="{BB962C8B-B14F-4D97-AF65-F5344CB8AC3E}">
        <p14:creationId xmlns:p14="http://schemas.microsoft.com/office/powerpoint/2010/main" val="79935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99F2E6-986D-D5EA-2E2B-A437623CF23C}"/>
              </a:ext>
            </a:extLst>
          </p:cNvPr>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08EDFD21-36B7-2D1E-FA54-EFD4F0B820E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Segnaposto testo 3">
            <a:extLst>
              <a:ext uri="{FF2B5EF4-FFF2-40B4-BE49-F238E27FC236}">
                <a16:creationId xmlns:a16="http://schemas.microsoft.com/office/drawing/2014/main" id="{35CFBFA7-C60A-A4FF-04AE-76F9673F634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82DC43F-E182-915D-FA57-5E8D729D5774}"/>
              </a:ext>
            </a:extLst>
          </p:cNvPr>
          <p:cNvSpPr>
            <a:spLocks noGrp="1"/>
          </p:cNvSpPr>
          <p:nvPr>
            <p:ph type="dt" sz="half" idx="10"/>
          </p:nvPr>
        </p:nvSpPr>
        <p:spPr/>
        <p:txBody>
          <a:bodyPr/>
          <a:lstStyle/>
          <a:p>
            <a:fld id="{37A2A37B-E0C9-45E9-AA71-13CBC40A56CC}" type="datetime1">
              <a:rPr lang="it-IT" smtClean="0"/>
              <a:t>18/04/2023</a:t>
            </a:fld>
            <a:endParaRPr lang="it-IT"/>
          </a:p>
        </p:txBody>
      </p:sp>
      <p:sp>
        <p:nvSpPr>
          <p:cNvPr id="6" name="Segnaposto piè di pagina 5">
            <a:extLst>
              <a:ext uri="{FF2B5EF4-FFF2-40B4-BE49-F238E27FC236}">
                <a16:creationId xmlns:a16="http://schemas.microsoft.com/office/drawing/2014/main" id="{345CD8FE-4FBC-2472-6E23-2BA13E101C0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A8835E0-06AE-BB6B-32FE-6FEEE263E9DD}"/>
              </a:ext>
            </a:extLst>
          </p:cNvPr>
          <p:cNvSpPr>
            <a:spLocks noGrp="1"/>
          </p:cNvSpPr>
          <p:nvPr>
            <p:ph type="sldNum" sz="quarter" idx="12"/>
          </p:nvPr>
        </p:nvSpPr>
        <p:spPr/>
        <p:txBody>
          <a:bodyPr/>
          <a:lstStyle/>
          <a:p>
            <a:fld id="{89FFA0F4-9598-43E2-8A50-2D3086E67D86}" type="slidenum">
              <a:rPr lang="it-IT" smtClean="0"/>
              <a:t>‹N›</a:t>
            </a:fld>
            <a:endParaRPr lang="it-IT"/>
          </a:p>
        </p:txBody>
      </p:sp>
    </p:spTree>
    <p:extLst>
      <p:ext uri="{BB962C8B-B14F-4D97-AF65-F5344CB8AC3E}">
        <p14:creationId xmlns:p14="http://schemas.microsoft.com/office/powerpoint/2010/main" val="1370750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41DADC63-DFB8-510F-4229-B0182FB9332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5ADD60A-3A70-6916-C31F-337101DD668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E75655D-010D-3844-9A66-12E19B69A40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A796939-12EB-47C0-A759-F327517BA12F}" type="datetime1">
              <a:rPr lang="it-IT" smtClean="0"/>
              <a:t>18/04/2023</a:t>
            </a:fld>
            <a:endParaRPr lang="it-IT"/>
          </a:p>
        </p:txBody>
      </p:sp>
      <p:sp>
        <p:nvSpPr>
          <p:cNvPr id="5" name="Segnaposto piè di pagina 4">
            <a:extLst>
              <a:ext uri="{FF2B5EF4-FFF2-40B4-BE49-F238E27FC236}">
                <a16:creationId xmlns:a16="http://schemas.microsoft.com/office/drawing/2014/main" id="{D4108544-0EAC-1E9E-39C1-7EFC2D23CC7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4C6FB6AB-F36B-E176-36AD-D41EE681BA6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9FFA0F4-9598-43E2-8A50-2D3086E67D86}" type="slidenum">
              <a:rPr lang="it-IT" smtClean="0"/>
              <a:t>‹N›</a:t>
            </a:fld>
            <a:endParaRPr lang="it-IT"/>
          </a:p>
        </p:txBody>
      </p:sp>
    </p:spTree>
    <p:extLst>
      <p:ext uri="{BB962C8B-B14F-4D97-AF65-F5344CB8AC3E}">
        <p14:creationId xmlns:p14="http://schemas.microsoft.com/office/powerpoint/2010/main" val="13246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4">
            <a:extLst>
              <a:ext uri="{FF2B5EF4-FFF2-40B4-BE49-F238E27FC236}">
                <a16:creationId xmlns:a16="http://schemas.microsoft.com/office/drawing/2014/main" id="{0C3ED39C-36DC-58F4-F03F-C2628655C6F0}"/>
              </a:ext>
            </a:extLst>
          </p:cNvPr>
          <p:cNvGraphicFramePr>
            <a:graphicFrameLocks noGrp="1" noChangeAspect="1"/>
          </p:cNvGraphicFramePr>
          <p:nvPr>
            <p:ph type="title"/>
          </p:nvPr>
        </p:nvGraphicFramePr>
        <p:xfrm>
          <a:off x="1316038" y="581025"/>
          <a:ext cx="2319337" cy="2343150"/>
        </p:xfrm>
        <a:graphic>
          <a:graphicData uri="http://schemas.openxmlformats.org/presentationml/2006/ole">
            <mc:AlternateContent xmlns:mc="http://schemas.openxmlformats.org/markup-compatibility/2006">
              <mc:Choice xmlns:v="urn:schemas-microsoft-com:vml" Requires="v">
                <p:oleObj r:id="rId2" imgW="952633" imgH="961905" progId="MSPhotoEd.3">
                  <p:embed/>
                </p:oleObj>
              </mc:Choice>
              <mc:Fallback>
                <p:oleObj r:id="rId2" imgW="952633" imgH="961905" progId="MSPhotoEd.3">
                  <p:embed/>
                  <p:pic>
                    <p:nvPicPr>
                      <p:cNvPr id="3074" name="Object 4">
                        <a:extLst>
                          <a:ext uri="{FF2B5EF4-FFF2-40B4-BE49-F238E27FC236}">
                            <a16:creationId xmlns:a16="http://schemas.microsoft.com/office/drawing/2014/main" id="{0C3ED39C-36DC-58F4-F03F-C2628655C6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6038" y="581025"/>
                        <a:ext cx="2319337" cy="2343150"/>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5">
            <a:extLst>
              <a:ext uri="{FF2B5EF4-FFF2-40B4-BE49-F238E27FC236}">
                <a16:creationId xmlns:a16="http://schemas.microsoft.com/office/drawing/2014/main" id="{863B6676-8A4B-1CBB-E240-98002AEBDE18}"/>
              </a:ext>
            </a:extLst>
          </p:cNvPr>
          <p:cNvGraphicFramePr>
            <a:graphicFrameLocks noGrp="1" noChangeAspect="1"/>
          </p:cNvGraphicFramePr>
          <p:nvPr>
            <p:ph idx="1"/>
          </p:nvPr>
        </p:nvGraphicFramePr>
        <p:xfrm>
          <a:off x="5508625" y="549275"/>
          <a:ext cx="2422525" cy="2446338"/>
        </p:xfrm>
        <a:graphic>
          <a:graphicData uri="http://schemas.openxmlformats.org/presentationml/2006/ole">
            <mc:AlternateContent xmlns:mc="http://schemas.openxmlformats.org/markup-compatibility/2006">
              <mc:Choice xmlns:v="urn:schemas-microsoft-com:vml" Requires="v">
                <p:oleObj r:id="rId4" imgW="952633" imgH="961905" progId="MSPhotoEd.3">
                  <p:embed/>
                </p:oleObj>
              </mc:Choice>
              <mc:Fallback>
                <p:oleObj r:id="rId4" imgW="952633" imgH="961905" progId="MSPhotoEd.3">
                  <p:embed/>
                  <p:pic>
                    <p:nvPicPr>
                      <p:cNvPr id="3075" name="Object 5">
                        <a:extLst>
                          <a:ext uri="{FF2B5EF4-FFF2-40B4-BE49-F238E27FC236}">
                            <a16:creationId xmlns:a16="http://schemas.microsoft.com/office/drawing/2014/main" id="{863B6676-8A4B-1CBB-E240-98002AEBDE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625" y="549275"/>
                        <a:ext cx="2422525" cy="2446338"/>
                      </a:xfrm>
                      <a:prstGeom prst="rect">
                        <a:avLst/>
                      </a:prstGeom>
                      <a:noFill/>
                      <a:ln w="9525">
                        <a:solidFill>
                          <a:srgbClr val="19194D"/>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9" name="Text Box 7">
            <a:extLst>
              <a:ext uri="{FF2B5EF4-FFF2-40B4-BE49-F238E27FC236}">
                <a16:creationId xmlns:a16="http://schemas.microsoft.com/office/drawing/2014/main" id="{19450DF4-7EEA-1730-1F72-840372D0F133}"/>
              </a:ext>
            </a:extLst>
          </p:cNvPr>
          <p:cNvSpPr txBox="1">
            <a:spLocks noChangeArrowheads="1"/>
          </p:cNvSpPr>
          <p:nvPr/>
        </p:nvSpPr>
        <p:spPr bwMode="auto">
          <a:xfrm>
            <a:off x="466725" y="3636963"/>
            <a:ext cx="8208963" cy="2078037"/>
          </a:xfrm>
          <a:prstGeom prst="rect">
            <a:avLst/>
          </a:prstGeom>
          <a:noFill/>
          <a:ln w="9525">
            <a:noFill/>
            <a:miter lim="800000"/>
            <a:headEnd/>
            <a:tailEnd/>
          </a:ln>
          <a:effectLst/>
        </p:spPr>
        <p:txBody>
          <a:bodyPr>
            <a:spAutoFit/>
          </a:bodyPr>
          <a:lstStyle/>
          <a:p>
            <a:pPr algn="ctr" eaLnBrk="1" hangingPunct="1">
              <a:defRPr/>
            </a:pPr>
            <a:r>
              <a:rPr lang="it-IT" sz="3200" b="1" dirty="0"/>
              <a:t>Università di Modena e Reggio Emilia</a:t>
            </a:r>
          </a:p>
          <a:p>
            <a:pPr algn="ctr" eaLnBrk="1" hangingPunct="1">
              <a:defRPr/>
            </a:pPr>
            <a:endParaRPr lang="it-IT" sz="900" dirty="0">
              <a:effectLst>
                <a:outerShdw blurRad="38100" dist="38100" dir="2700000" algn="tl">
                  <a:srgbClr val="000000"/>
                </a:outerShdw>
              </a:effectLst>
            </a:endParaRPr>
          </a:p>
          <a:p>
            <a:pPr algn="ctr" eaLnBrk="1" hangingPunct="1">
              <a:defRPr/>
            </a:pPr>
            <a:r>
              <a:rPr lang="it-IT" sz="3200" dirty="0"/>
              <a:t>Facoltà di Medicina e Chirurgia</a:t>
            </a:r>
          </a:p>
          <a:p>
            <a:pPr algn="ctr" eaLnBrk="1" hangingPunct="1">
              <a:defRPr/>
            </a:pPr>
            <a:endParaRPr lang="it-IT" sz="2800" dirty="0"/>
          </a:p>
          <a:p>
            <a:pPr algn="ctr" eaLnBrk="1" hangingPunct="1">
              <a:defRPr/>
            </a:pPr>
            <a:r>
              <a:rPr lang="it-IT" sz="2800" dirty="0"/>
              <a:t>Cattedra di Medicina Riabilitativa</a:t>
            </a:r>
          </a:p>
        </p:txBody>
      </p:sp>
      <p:sp>
        <p:nvSpPr>
          <p:cNvPr id="3077" name="Segnaposto numero diapositiva 1">
            <a:extLst>
              <a:ext uri="{FF2B5EF4-FFF2-40B4-BE49-F238E27FC236}">
                <a16:creationId xmlns:a16="http://schemas.microsoft.com/office/drawing/2014/main" id="{E0461EA2-CD0F-948A-75C3-68753577062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CABB4B9-BBD6-4D56-B82C-8CAD86C59F34}" type="slidenum">
              <a:rPr lang="it-IT" altLang="it-IT" sz="1400"/>
              <a:pPr>
                <a:spcBef>
                  <a:spcPct val="0"/>
                </a:spcBef>
                <a:buFontTx/>
                <a:buNone/>
              </a:pPr>
              <a:t>1</a:t>
            </a:fld>
            <a:endParaRPr lang="it-IT" altLang="it-IT" sz="1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731A3B-BE67-D942-06BA-A731289B2BC1}"/>
              </a:ext>
            </a:extLst>
          </p:cNvPr>
          <p:cNvSpPr>
            <a:spLocks noGrp="1"/>
          </p:cNvSpPr>
          <p:nvPr>
            <p:ph type="title"/>
          </p:nvPr>
        </p:nvSpPr>
        <p:spPr>
          <a:xfrm>
            <a:off x="628650" y="365126"/>
            <a:ext cx="7886700" cy="657429"/>
          </a:xfrm>
        </p:spPr>
        <p:txBody>
          <a:bodyPr>
            <a:normAutofit/>
          </a:bodyPr>
          <a:lstStyle/>
          <a:p>
            <a:r>
              <a:rPr lang="it-IT" sz="3600" dirty="0"/>
              <a:t>Normale verso adattivo</a:t>
            </a:r>
          </a:p>
        </p:txBody>
      </p:sp>
      <p:sp>
        <p:nvSpPr>
          <p:cNvPr id="3" name="Segnaposto contenuto 2">
            <a:extLst>
              <a:ext uri="{FF2B5EF4-FFF2-40B4-BE49-F238E27FC236}">
                <a16:creationId xmlns:a16="http://schemas.microsoft.com/office/drawing/2014/main" id="{2F621AD0-F853-C230-8DCF-DFA0E3745646}"/>
              </a:ext>
            </a:extLst>
          </p:cNvPr>
          <p:cNvSpPr>
            <a:spLocks noGrp="1"/>
          </p:cNvSpPr>
          <p:nvPr>
            <p:ph idx="1"/>
          </p:nvPr>
        </p:nvSpPr>
        <p:spPr>
          <a:xfrm>
            <a:off x="628650" y="1406013"/>
            <a:ext cx="7886700" cy="4198374"/>
          </a:xfrm>
        </p:spPr>
        <p:txBody>
          <a:bodyPr>
            <a:normAutofit/>
          </a:bodyPr>
          <a:lstStyle/>
          <a:p>
            <a:pPr marL="0" indent="0">
              <a:buNone/>
            </a:pPr>
            <a:r>
              <a:rPr lang="it-IT" sz="1800" b="1" dirty="0" err="1">
                <a:latin typeface="Arial" panose="020B0604020202020204" pitchFamily="34" charset="0"/>
                <a:ea typeface="Times New Roman" panose="02020603050405020304" pitchFamily="18" charset="0"/>
              </a:rPr>
              <a:t>Adattività</a:t>
            </a:r>
            <a:r>
              <a:rPr lang="it-IT" sz="1800" dirty="0">
                <a:latin typeface="Arial" panose="020B0604020202020204" pitchFamily="34" charset="0"/>
                <a:ea typeface="Times New Roman" panose="02020603050405020304" pitchFamily="18" charset="0"/>
              </a:rPr>
              <a:t>: soluzione non ideale, né ottimale, ma buona abbastanza (A </a:t>
            </a:r>
            <a:r>
              <a:rPr lang="it-IT" sz="1800" dirty="0" err="1">
                <a:latin typeface="Arial" panose="020B0604020202020204" pitchFamily="34" charset="0"/>
                <a:ea typeface="Times New Roman" panose="02020603050405020304" pitchFamily="18" charset="0"/>
              </a:rPr>
              <a:t>Canevaro</a:t>
            </a:r>
            <a:r>
              <a:rPr lang="it-IT" sz="1800" dirty="0">
                <a:latin typeface="Arial" panose="020B0604020202020204" pitchFamily="34" charset="0"/>
                <a:ea typeface="Times New Roman" panose="02020603050405020304" pitchFamily="18" charset="0"/>
              </a:rPr>
              <a:t>).</a:t>
            </a:r>
          </a:p>
          <a:p>
            <a:pPr marL="0" indent="0">
              <a:buNone/>
            </a:pPr>
            <a:r>
              <a:rPr lang="it-IT" sz="1800" b="1" dirty="0">
                <a:effectLst/>
                <a:latin typeface="Arial" panose="020B0604020202020204" pitchFamily="34" charset="0"/>
                <a:ea typeface="Times New Roman" panose="02020603050405020304" pitchFamily="18" charset="0"/>
                <a:cs typeface="Times New Roman" panose="02020603050405020304" pitchFamily="18" charset="0"/>
              </a:rPr>
              <a:t>Adattivo</a:t>
            </a:r>
            <a:r>
              <a:rPr lang="it-IT" sz="1800" dirty="0">
                <a:effectLst/>
                <a:latin typeface="Arial" panose="020B0604020202020204" pitchFamily="34" charset="0"/>
                <a:ea typeface="Times New Roman" panose="02020603050405020304" pitchFamily="18" charset="0"/>
                <a:cs typeface="Times New Roman" panose="02020603050405020304" pitchFamily="18" charset="0"/>
              </a:rPr>
              <a:t>: adatto all’attore, idoneo allo scopo e adeguato al contesto</a:t>
            </a:r>
            <a:r>
              <a:rPr lang="it-IT" sz="1800" dirty="0">
                <a:effectLst/>
                <a:latin typeface="Arial" panose="020B0604020202020204" pitchFamily="34" charset="0"/>
                <a:ea typeface="Times New Roman" panose="02020603050405020304" pitchFamily="18" charset="0"/>
              </a:rPr>
              <a:t> fisico, sociale e culturale</a:t>
            </a:r>
            <a:r>
              <a:rPr lang="it-IT" sz="1800" dirty="0">
                <a:effectLst/>
                <a:latin typeface="Arial" panose="020B0604020202020204" pitchFamily="34" charset="0"/>
                <a:ea typeface="Times New Roman" panose="02020603050405020304" pitchFamily="18" charset="0"/>
                <a:cs typeface="Times New Roman" panose="02020603050405020304" pitchFamily="18" charset="0"/>
              </a:rPr>
              <a:t>. </a:t>
            </a:r>
          </a:p>
          <a:p>
            <a:pPr marL="0" indent="0">
              <a:buNone/>
            </a:pPr>
            <a:r>
              <a:rPr lang="it-IT" sz="1800" b="1" dirty="0">
                <a:effectLst/>
                <a:latin typeface="Arial" panose="020B0604020202020204" pitchFamily="34" charset="0"/>
                <a:ea typeface="Times New Roman" panose="02020603050405020304" pitchFamily="18" charset="0"/>
                <a:cs typeface="Times New Roman" panose="02020603050405020304" pitchFamily="18" charset="0"/>
              </a:rPr>
              <a:t>Funzioni adattive: a</a:t>
            </a:r>
            <a:r>
              <a:rPr lang="it-IT" sz="1800" dirty="0">
                <a:effectLst/>
                <a:latin typeface="Arial" panose="020B0604020202020204" pitchFamily="34" charset="0"/>
                <a:ea typeface="Times New Roman" panose="02020603050405020304" pitchFamily="18" charset="0"/>
                <a:cs typeface="Times New Roman" panose="02020603050405020304" pitchFamily="18" charset="0"/>
              </a:rPr>
              <a:t>ttività adatte ed adattabili ad uno specifico contesto (G. Sabbadini). Le funzioni adattive sono tali se hanno valore cognitivo, cioè se sono adattamenti realizzati per uno scopo e in vista di un risultato: acquistano, per esempio valore di “prassia” nel senso di Piaget, valore di “gnosia” cioè di percetti aventi significato (categorizzazione percettiva e categorizzazione semantica), valori di “concetti”, di “astrazioni” e di “strategie” (di pianificazione) per “risolvere problemi” (G. Sabbadini).</a:t>
            </a:r>
            <a:endParaRPr lang="it-IT" sz="1800" dirty="0">
              <a:effectLst/>
              <a:latin typeface="Times New Roman" panose="02020603050405020304" pitchFamily="18" charset="0"/>
              <a:ea typeface="Times New Roman" panose="02020603050405020304" pitchFamily="18" charset="0"/>
            </a:endParaRPr>
          </a:p>
          <a:p>
            <a:pPr marL="0" indent="0">
              <a:buNone/>
            </a:pPr>
            <a:r>
              <a:rPr lang="it-IT" sz="1800" b="1" dirty="0">
                <a:effectLst/>
                <a:latin typeface="Arial" panose="020B0604020202020204" pitchFamily="34" charset="0"/>
                <a:ea typeface="Times New Roman" panose="02020603050405020304" pitchFamily="18" charset="0"/>
                <a:cs typeface="Times New Roman" panose="02020603050405020304" pitchFamily="18" charset="0"/>
              </a:rPr>
              <a:t>Comportamento adattivo</a:t>
            </a:r>
            <a:r>
              <a:rPr lang="it-IT" sz="1800" dirty="0">
                <a:effectLst/>
                <a:latin typeface="Arial" panose="020B0604020202020204" pitchFamily="34" charset="0"/>
                <a:ea typeface="Times New Roman" panose="02020603050405020304" pitchFamily="18" charset="0"/>
                <a:cs typeface="Times New Roman" panose="02020603050405020304" pitchFamily="18" charset="0"/>
              </a:rPr>
              <a:t>: per comportamento adattivo s'intende l'insieme di abilità concettuali, sociali e pratiche utili per funzionare nella società le cui limitazioni influenzano sia la vita quotidiana che le abilità di corrispondere ai cambiamenti esistenziali e alle richieste ambientali. </a:t>
            </a:r>
            <a:endParaRPr lang="it-IT" sz="1800" dirty="0">
              <a:effectLst/>
              <a:latin typeface="Times New Roman" panose="02020603050405020304" pitchFamily="18" charset="0"/>
              <a:ea typeface="Times New Roman" panose="02020603050405020304" pitchFamily="18" charset="0"/>
            </a:endParaRPr>
          </a:p>
          <a:p>
            <a:pPr marL="0" indent="0">
              <a:buNone/>
            </a:pPr>
            <a:endParaRPr lang="it-IT" dirty="0"/>
          </a:p>
          <a:p>
            <a:pPr marL="0" indent="0">
              <a:buNone/>
            </a:pPr>
            <a:endParaRPr lang="it-IT" dirty="0"/>
          </a:p>
        </p:txBody>
      </p:sp>
      <p:sp>
        <p:nvSpPr>
          <p:cNvPr id="4" name="CasellaDiTesto 3">
            <a:extLst>
              <a:ext uri="{FF2B5EF4-FFF2-40B4-BE49-F238E27FC236}">
                <a16:creationId xmlns:a16="http://schemas.microsoft.com/office/drawing/2014/main" id="{6B17838C-068F-7C9C-41BF-F276A2A8091F}"/>
              </a:ext>
            </a:extLst>
          </p:cNvPr>
          <p:cNvSpPr txBox="1"/>
          <p:nvPr/>
        </p:nvSpPr>
        <p:spPr>
          <a:xfrm>
            <a:off x="757085" y="5712542"/>
            <a:ext cx="5152103" cy="369332"/>
          </a:xfrm>
          <a:prstGeom prst="rect">
            <a:avLst/>
          </a:prstGeom>
          <a:noFill/>
        </p:spPr>
        <p:txBody>
          <a:bodyPr wrap="square" rtlCol="0">
            <a:spAutoFit/>
          </a:bodyPr>
          <a:lstStyle/>
          <a:p>
            <a:r>
              <a:rPr lang="it-IT" dirty="0">
                <a:solidFill>
                  <a:srgbClr val="FF0000"/>
                </a:solidFill>
              </a:rPr>
              <a:t>Recupero </a:t>
            </a:r>
            <a:r>
              <a:rPr lang="it-IT" dirty="0" err="1">
                <a:solidFill>
                  <a:srgbClr val="FF0000"/>
                </a:solidFill>
              </a:rPr>
              <a:t>maladattivo</a:t>
            </a:r>
            <a:endParaRPr lang="it-IT" dirty="0">
              <a:solidFill>
                <a:srgbClr val="FF0000"/>
              </a:solidFill>
            </a:endParaRPr>
          </a:p>
        </p:txBody>
      </p:sp>
      <p:sp>
        <p:nvSpPr>
          <p:cNvPr id="5" name="Segnaposto numero diapositiva 4">
            <a:extLst>
              <a:ext uri="{FF2B5EF4-FFF2-40B4-BE49-F238E27FC236}">
                <a16:creationId xmlns:a16="http://schemas.microsoft.com/office/drawing/2014/main" id="{BE8A4E91-857C-4C54-4F68-8C17FDC0E7C9}"/>
              </a:ext>
            </a:extLst>
          </p:cNvPr>
          <p:cNvSpPr>
            <a:spLocks noGrp="1"/>
          </p:cNvSpPr>
          <p:nvPr>
            <p:ph type="sldNum" sz="quarter" idx="12"/>
          </p:nvPr>
        </p:nvSpPr>
        <p:spPr/>
        <p:txBody>
          <a:bodyPr/>
          <a:lstStyle/>
          <a:p>
            <a:fld id="{89FFA0F4-9598-43E2-8A50-2D3086E67D86}" type="slidenum">
              <a:rPr lang="it-IT" smtClean="0"/>
              <a:t>10</a:t>
            </a:fld>
            <a:endParaRPr lang="it-IT"/>
          </a:p>
        </p:txBody>
      </p:sp>
      <p:pic>
        <p:nvPicPr>
          <p:cNvPr id="6146" name="Picture 2" descr="Risultati immagini per andrea canevaro">
            <a:extLst>
              <a:ext uri="{FF2B5EF4-FFF2-40B4-BE49-F238E27FC236}">
                <a16:creationId xmlns:a16="http://schemas.microsoft.com/office/drawing/2014/main" id="{7347F85E-15CC-2534-0D28-A72A913BF8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9257" y="136524"/>
            <a:ext cx="1092264" cy="1117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27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B1CFFC63-613D-473B-9707-A87D77980066}" type="slidenum">
              <a:rPr lang="it-IT" smtClean="0"/>
              <a:pPr/>
              <a:t>11</a:t>
            </a:fld>
            <a:endParaRPr lang="it-IT"/>
          </a:p>
        </p:txBody>
      </p:sp>
      <p:sp>
        <p:nvSpPr>
          <p:cNvPr id="5" name="Rettangolo 4"/>
          <p:cNvSpPr/>
          <p:nvPr/>
        </p:nvSpPr>
        <p:spPr>
          <a:xfrm>
            <a:off x="156364" y="1510701"/>
            <a:ext cx="8950960" cy="4985980"/>
          </a:xfrm>
          <a:prstGeom prst="rect">
            <a:avLst/>
          </a:prstGeom>
        </p:spPr>
        <p:txBody>
          <a:bodyPr wrap="square">
            <a:spAutoFit/>
          </a:bodyPr>
          <a:lstStyle/>
          <a:p>
            <a:pPr marL="180000" indent="-342900">
              <a:spcBef>
                <a:spcPts val="600"/>
              </a:spcBef>
              <a:buFont typeface="Arial" panose="020B0604020202020204" pitchFamily="34" charset="0"/>
              <a:buChar char="•"/>
            </a:pPr>
            <a:r>
              <a:rPr lang="it-IT" sz="2200" b="1" dirty="0">
                <a:solidFill>
                  <a:srgbClr val="FF0000"/>
                </a:solidFill>
              </a:rPr>
              <a:t>Ciò che spinge l’uomo a soddisfare le proprie esigenze.</a:t>
            </a:r>
          </a:p>
          <a:p>
            <a:pPr marL="180000" indent="-342900">
              <a:spcBef>
                <a:spcPts val="600"/>
              </a:spcBef>
              <a:buFont typeface="Arial" panose="020B0604020202020204" pitchFamily="34" charset="0"/>
              <a:buChar char="•"/>
            </a:pPr>
            <a:r>
              <a:rPr lang="it-IT" sz="2200" dirty="0"/>
              <a:t>La motivazione è il complesso degli </a:t>
            </a:r>
            <a:r>
              <a:rPr lang="it-IT" sz="2200" b="1" dirty="0"/>
              <a:t>stati interni </a:t>
            </a:r>
            <a:r>
              <a:rPr lang="it-IT" sz="2200" dirty="0"/>
              <a:t>dell’organismo che ne determina la capacità di azione e la reattività globale e selettiva agli stimoli endogeni (</a:t>
            </a:r>
            <a:r>
              <a:rPr lang="it-IT" sz="2200" dirty="0" err="1"/>
              <a:t>arousal</a:t>
            </a:r>
            <a:r>
              <a:rPr lang="it-IT" sz="2200" dirty="0"/>
              <a:t>).</a:t>
            </a:r>
          </a:p>
          <a:p>
            <a:pPr marL="180000" indent="-342900">
              <a:spcBef>
                <a:spcPts val="600"/>
              </a:spcBef>
              <a:buFont typeface="Arial" panose="020B0604020202020204" pitchFamily="34" charset="0"/>
              <a:buChar char="•"/>
            </a:pPr>
            <a:r>
              <a:rPr lang="it-IT" sz="2200" dirty="0"/>
              <a:t>L’intenzionalità è </a:t>
            </a:r>
            <a:r>
              <a:rPr lang="it-IT" sz="2200" i="1" dirty="0"/>
              <a:t>spinta verso il mondo, apertura dell’essere </a:t>
            </a:r>
            <a:r>
              <a:rPr lang="it-IT" sz="2200" dirty="0"/>
              <a:t>(E </a:t>
            </a:r>
            <a:r>
              <a:rPr lang="it-IT" sz="2200" dirty="0" err="1"/>
              <a:t>Husserl</a:t>
            </a:r>
            <a:r>
              <a:rPr lang="it-IT" sz="2200" dirty="0"/>
              <a:t>) </a:t>
            </a:r>
          </a:p>
          <a:p>
            <a:pPr marL="180000" indent="-342900">
              <a:spcBef>
                <a:spcPts val="600"/>
              </a:spcBef>
              <a:buFont typeface="Arial" panose="020B0604020202020204" pitchFamily="34" charset="0"/>
              <a:buChar char="•"/>
            </a:pPr>
            <a:r>
              <a:rPr lang="it-IT" sz="2200" dirty="0"/>
              <a:t>Ogni stato motivazionale attiva l’organismo e spinge l’individuo ad individuare possibili </a:t>
            </a:r>
            <a:r>
              <a:rPr lang="it-IT" sz="2200" b="1" dirty="0"/>
              <a:t>scopi</a:t>
            </a:r>
            <a:r>
              <a:rPr lang="it-IT" sz="2200" dirty="0"/>
              <a:t> verso cui dirigere le proprie </a:t>
            </a:r>
            <a:r>
              <a:rPr lang="it-IT" sz="2200" b="1" dirty="0"/>
              <a:t>azioni</a:t>
            </a:r>
            <a:r>
              <a:rPr lang="it-IT" sz="2200" dirty="0"/>
              <a:t>. </a:t>
            </a:r>
          </a:p>
          <a:p>
            <a:pPr marL="180000" indent="-342900">
              <a:spcBef>
                <a:spcPts val="600"/>
              </a:spcBef>
              <a:buFont typeface="Arial" panose="020B0604020202020204" pitchFamily="34" charset="0"/>
              <a:buChar char="•"/>
            </a:pPr>
            <a:r>
              <a:rPr lang="it-IT" sz="2200" dirty="0"/>
              <a:t>I comportamenti motivanti possono essere indotti da </a:t>
            </a:r>
            <a:r>
              <a:rPr lang="it-IT" sz="2200" b="1" dirty="0"/>
              <a:t>necessità</a:t>
            </a:r>
            <a:r>
              <a:rPr lang="it-IT" sz="2200" dirty="0"/>
              <a:t> fisiologiche o dalla semplice previsione del </a:t>
            </a:r>
            <a:r>
              <a:rPr lang="it-IT" sz="2200" b="1" dirty="0"/>
              <a:t>piacere</a:t>
            </a:r>
            <a:r>
              <a:rPr lang="it-IT" sz="2200" dirty="0"/>
              <a:t> che si sa poter derivare dai risultati dell’azione che verrà compiuta. </a:t>
            </a:r>
          </a:p>
          <a:p>
            <a:pPr marL="180000" indent="-342900">
              <a:spcBef>
                <a:spcPts val="600"/>
              </a:spcBef>
              <a:buFont typeface="Arial" panose="020B0604020202020204" pitchFamily="34" charset="0"/>
              <a:buChar char="•"/>
            </a:pPr>
            <a:r>
              <a:rPr lang="it-IT" sz="2200" dirty="0"/>
              <a:t>Dal punto di vista fisiologico, le percezioni e le emozioni che derivano dai risultati dell’azione compiuta agiscono come </a:t>
            </a:r>
            <a:r>
              <a:rPr lang="it-IT" sz="2200" b="1" dirty="0"/>
              <a:t>rinforzi</a:t>
            </a:r>
            <a:r>
              <a:rPr lang="it-IT" sz="2200" dirty="0"/>
              <a:t>,</a:t>
            </a:r>
            <a:r>
              <a:rPr lang="it-IT" sz="2200" b="1" dirty="0"/>
              <a:t> </a:t>
            </a:r>
            <a:r>
              <a:rPr lang="it-IT" sz="2200" dirty="0"/>
              <a:t>positivi o negativi. </a:t>
            </a:r>
          </a:p>
          <a:p>
            <a:pPr>
              <a:spcBef>
                <a:spcPts val="600"/>
              </a:spcBef>
            </a:pPr>
            <a:endParaRPr lang="it-IT" sz="2400" b="1" dirty="0"/>
          </a:p>
        </p:txBody>
      </p:sp>
      <p:sp>
        <p:nvSpPr>
          <p:cNvPr id="7" name="CasellaDiTesto 6"/>
          <p:cNvSpPr txBox="1"/>
          <p:nvPr/>
        </p:nvSpPr>
        <p:spPr>
          <a:xfrm>
            <a:off x="2765312" y="423276"/>
            <a:ext cx="2640066" cy="584775"/>
          </a:xfrm>
          <a:prstGeom prst="rect">
            <a:avLst/>
          </a:prstGeom>
          <a:solidFill>
            <a:schemeClr val="bg1">
              <a:lumMod val="85000"/>
            </a:schemeClr>
          </a:solidFill>
          <a:ln>
            <a:solidFill>
              <a:srgbClr val="FF0000"/>
            </a:solidFill>
          </a:ln>
        </p:spPr>
        <p:txBody>
          <a:bodyPr wrap="square" rtlCol="0">
            <a:spAutoFit/>
          </a:bodyPr>
          <a:lstStyle/>
          <a:p>
            <a:r>
              <a:rPr lang="it-IT" sz="3200" dirty="0">
                <a:solidFill>
                  <a:srgbClr val="FF0000"/>
                </a:solidFill>
                <a:ea typeface="Tahoma" pitchFamily="34" charset="0"/>
                <a:cs typeface="Tahoma" pitchFamily="34" charset="0"/>
              </a:rPr>
              <a:t>1 Motivazione</a:t>
            </a:r>
          </a:p>
        </p:txBody>
      </p:sp>
      <p:pic>
        <p:nvPicPr>
          <p:cNvPr id="4" name="Immagine 3"/>
          <p:cNvPicPr>
            <a:picLocks noChangeAspect="1"/>
          </p:cNvPicPr>
          <p:nvPr/>
        </p:nvPicPr>
        <p:blipFill rotWithShape="1">
          <a:blip r:embed="rId3"/>
          <a:srcRect l="3176" t="1713" r="11204" b="34952"/>
          <a:stretch/>
        </p:blipFill>
        <p:spPr>
          <a:xfrm>
            <a:off x="7397261" y="143663"/>
            <a:ext cx="1569386" cy="1728777"/>
          </a:xfrm>
          <a:prstGeom prst="rect">
            <a:avLst/>
          </a:prstGeom>
        </p:spPr>
      </p:pic>
    </p:spTree>
    <p:extLst>
      <p:ext uri="{BB962C8B-B14F-4D97-AF65-F5344CB8AC3E}">
        <p14:creationId xmlns:p14="http://schemas.microsoft.com/office/powerpoint/2010/main" val="81786039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a:xfrm>
            <a:off x="7024008" y="6476097"/>
            <a:ext cx="2057400" cy="365125"/>
          </a:xfrm>
        </p:spPr>
        <p:txBody>
          <a:bodyPr/>
          <a:lstStyle/>
          <a:p>
            <a:fld id="{B1CFFC63-613D-473B-9707-A87D77980066}" type="slidenum">
              <a:rPr lang="it-IT" smtClean="0"/>
              <a:pPr/>
              <a:t>12</a:t>
            </a:fld>
            <a:endParaRPr lang="it-IT" dirty="0"/>
          </a:p>
        </p:txBody>
      </p:sp>
      <p:sp>
        <p:nvSpPr>
          <p:cNvPr id="5" name="Rettangolo 4"/>
          <p:cNvSpPr/>
          <p:nvPr/>
        </p:nvSpPr>
        <p:spPr>
          <a:xfrm>
            <a:off x="420816" y="1075893"/>
            <a:ext cx="8302367" cy="2862322"/>
          </a:xfrm>
          <a:prstGeom prst="rect">
            <a:avLst/>
          </a:prstGeom>
        </p:spPr>
        <p:txBody>
          <a:bodyPr wrap="square">
            <a:spAutoFit/>
          </a:bodyPr>
          <a:lstStyle/>
          <a:p>
            <a:r>
              <a:rPr lang="it-IT" sz="2400" dirty="0"/>
              <a:t>Oltre al complesso degli stati interni vi sono </a:t>
            </a:r>
            <a:r>
              <a:rPr lang="it-IT" sz="2400" b="1" dirty="0"/>
              <a:t>fattori </a:t>
            </a:r>
            <a:r>
              <a:rPr lang="it-IT" sz="2400" dirty="0"/>
              <a:t> </a:t>
            </a:r>
            <a:r>
              <a:rPr lang="it-IT" sz="2400" b="1" dirty="0"/>
              <a:t>esterni</a:t>
            </a:r>
            <a:r>
              <a:rPr lang="it-IT" sz="2400" dirty="0"/>
              <a:t> (indizi, suggerimenti, possibilità e soprattutto modelli di comportamento) che inducono la persona a compiere una determinata azione. Nel loro insieme questi fattori esterni costituiscono le ‘’</a:t>
            </a:r>
            <a:r>
              <a:rPr lang="it-IT" sz="2400" b="1" dirty="0" err="1"/>
              <a:t>affordances</a:t>
            </a:r>
            <a:r>
              <a:rPr lang="it-IT" sz="2400" dirty="0"/>
              <a:t>’’ (</a:t>
            </a:r>
            <a:r>
              <a:rPr lang="en-US" sz="2400" dirty="0"/>
              <a:t>JJ Gibson, 1966).</a:t>
            </a:r>
          </a:p>
          <a:p>
            <a:r>
              <a:rPr lang="it-IT" sz="2000" dirty="0">
                <a:solidFill>
                  <a:srgbClr val="FF0000"/>
                </a:solidFill>
              </a:rPr>
              <a:t>Le affordance non sono semplici caratteristiche percepibili degli oggetti, ma sono frutto dalla interazione fra le caratteristiche degli oggetti e quelle degli organismi, venendo cioè integrate dalle conoscenze di questi ultimi.</a:t>
            </a:r>
          </a:p>
        </p:txBody>
      </p:sp>
      <p:sp>
        <p:nvSpPr>
          <p:cNvPr id="7" name="CasellaDiTesto 6"/>
          <p:cNvSpPr txBox="1"/>
          <p:nvPr/>
        </p:nvSpPr>
        <p:spPr>
          <a:xfrm>
            <a:off x="3297181" y="239674"/>
            <a:ext cx="2982595" cy="646331"/>
          </a:xfrm>
          <a:prstGeom prst="rect">
            <a:avLst/>
          </a:prstGeom>
          <a:solidFill>
            <a:schemeClr val="bg1">
              <a:lumMod val="85000"/>
            </a:schemeClr>
          </a:solidFill>
          <a:ln>
            <a:solidFill>
              <a:srgbClr val="FF0000"/>
            </a:solidFill>
          </a:ln>
        </p:spPr>
        <p:txBody>
          <a:bodyPr wrap="square" rtlCol="0">
            <a:spAutoFit/>
          </a:bodyPr>
          <a:lstStyle/>
          <a:p>
            <a:r>
              <a:rPr lang="it-IT" sz="3600" dirty="0">
                <a:solidFill>
                  <a:srgbClr val="FF0000"/>
                </a:solidFill>
                <a:ea typeface="Tahoma" pitchFamily="34" charset="0"/>
                <a:cs typeface="Tahoma" pitchFamily="34" charset="0"/>
                <a:sym typeface="Wingdings" panose="05000000000000000000" pitchFamily="2" charset="2"/>
              </a:rPr>
              <a:t>2 Motivazione</a:t>
            </a:r>
            <a:endParaRPr lang="it-IT" sz="3600" dirty="0">
              <a:solidFill>
                <a:srgbClr val="FF0000"/>
              </a:solidFill>
              <a:ea typeface="Tahoma" pitchFamily="34" charset="0"/>
              <a:cs typeface="Tahoma" pitchFamily="34" charset="0"/>
            </a:endParaRPr>
          </a:p>
        </p:txBody>
      </p:sp>
      <p:pic>
        <p:nvPicPr>
          <p:cNvPr id="4" name="Immagine 3"/>
          <p:cNvPicPr>
            <a:picLocks noChangeAspect="1"/>
          </p:cNvPicPr>
          <p:nvPr/>
        </p:nvPicPr>
        <p:blipFill>
          <a:blip r:embed="rId3"/>
          <a:stretch>
            <a:fillRect/>
          </a:stretch>
        </p:blipFill>
        <p:spPr>
          <a:xfrm>
            <a:off x="7854240" y="1352843"/>
            <a:ext cx="1228399" cy="1337590"/>
          </a:xfrm>
          <a:prstGeom prst="rect">
            <a:avLst/>
          </a:prstGeom>
        </p:spPr>
      </p:pic>
      <p:sp>
        <p:nvSpPr>
          <p:cNvPr id="8" name="CasellaDiTesto 7"/>
          <p:cNvSpPr txBox="1"/>
          <p:nvPr/>
        </p:nvSpPr>
        <p:spPr>
          <a:xfrm>
            <a:off x="7967832" y="2642787"/>
            <a:ext cx="1157558" cy="276999"/>
          </a:xfrm>
          <a:prstGeom prst="rect">
            <a:avLst/>
          </a:prstGeom>
          <a:noFill/>
        </p:spPr>
        <p:txBody>
          <a:bodyPr wrap="square" rtlCol="0">
            <a:spAutoFit/>
          </a:bodyPr>
          <a:lstStyle/>
          <a:p>
            <a:r>
              <a:rPr lang="it-IT" sz="1200" dirty="0"/>
              <a:t>James J Gibson</a:t>
            </a:r>
          </a:p>
        </p:txBody>
      </p:sp>
      <p:sp>
        <p:nvSpPr>
          <p:cNvPr id="9" name="CasellaDiTesto 8">
            <a:extLst>
              <a:ext uri="{FF2B5EF4-FFF2-40B4-BE49-F238E27FC236}">
                <a16:creationId xmlns:a16="http://schemas.microsoft.com/office/drawing/2014/main" id="{82F8B6FB-6967-D4F6-1BE0-0F1AEE060139}"/>
              </a:ext>
            </a:extLst>
          </p:cNvPr>
          <p:cNvSpPr txBox="1"/>
          <p:nvPr/>
        </p:nvSpPr>
        <p:spPr>
          <a:xfrm>
            <a:off x="570271" y="3898491"/>
            <a:ext cx="4458929" cy="1077218"/>
          </a:xfrm>
          <a:prstGeom prst="rect">
            <a:avLst/>
          </a:prstGeom>
          <a:noFill/>
        </p:spPr>
        <p:txBody>
          <a:bodyPr wrap="square" rtlCol="0">
            <a:spAutoFit/>
          </a:bodyPr>
          <a:lstStyle/>
          <a:p>
            <a:r>
              <a:rPr lang="it-IT" sz="3200" dirty="0"/>
              <a:t>Dalla visione pittorica alla visione pragmatica</a:t>
            </a:r>
          </a:p>
        </p:txBody>
      </p:sp>
      <p:pic>
        <p:nvPicPr>
          <p:cNvPr id="1026" name="Picture 2" descr="René Magritte, vita e opere del grande sabotatore tranquillo">
            <a:extLst>
              <a:ext uri="{FF2B5EF4-FFF2-40B4-BE49-F238E27FC236}">
                <a16:creationId xmlns:a16="http://schemas.microsoft.com/office/drawing/2014/main" id="{C4E42783-D448-3192-4421-D5946A5F25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5161" y="4069111"/>
            <a:ext cx="2804652" cy="2103489"/>
          </a:xfrm>
          <a:prstGeom prst="rect">
            <a:avLst/>
          </a:prstGeom>
          <a:noFill/>
          <a:extLst>
            <a:ext uri="{909E8E84-426E-40DD-AFC4-6F175D3DCCD1}">
              <a14:hiddenFill xmlns:a14="http://schemas.microsoft.com/office/drawing/2010/main">
                <a:solidFill>
                  <a:srgbClr val="FFFFFF"/>
                </a:solidFill>
              </a14:hiddenFill>
            </a:ext>
          </a:extLst>
        </p:spPr>
      </p:pic>
      <p:sp>
        <p:nvSpPr>
          <p:cNvPr id="10" name="CasellaDiTesto 9">
            <a:extLst>
              <a:ext uri="{FF2B5EF4-FFF2-40B4-BE49-F238E27FC236}">
                <a16:creationId xmlns:a16="http://schemas.microsoft.com/office/drawing/2014/main" id="{7D05374A-1831-48EF-38FB-ABC33ADAE569}"/>
              </a:ext>
            </a:extLst>
          </p:cNvPr>
          <p:cNvSpPr txBox="1"/>
          <p:nvPr/>
        </p:nvSpPr>
        <p:spPr>
          <a:xfrm>
            <a:off x="6115672" y="6263149"/>
            <a:ext cx="2920181" cy="461665"/>
          </a:xfrm>
          <a:prstGeom prst="rect">
            <a:avLst/>
          </a:prstGeom>
          <a:noFill/>
        </p:spPr>
        <p:txBody>
          <a:bodyPr wrap="square" rtlCol="0">
            <a:spAutoFit/>
          </a:bodyPr>
          <a:lstStyle/>
          <a:p>
            <a:r>
              <a:rPr lang="it-IT" sz="1200" dirty="0"/>
              <a:t>René Magritte il disturbatore silenzioso per la sua capacità di insinuare dubbi sul reale</a:t>
            </a:r>
          </a:p>
        </p:txBody>
      </p:sp>
      <p:sp>
        <p:nvSpPr>
          <p:cNvPr id="11" name="Segnaposto contenuto 3">
            <a:extLst>
              <a:ext uri="{FF2B5EF4-FFF2-40B4-BE49-F238E27FC236}">
                <a16:creationId xmlns:a16="http://schemas.microsoft.com/office/drawing/2014/main" id="{2A48E8AE-F76D-23FE-770B-D92236D48E1C}"/>
              </a:ext>
            </a:extLst>
          </p:cNvPr>
          <p:cNvSpPr txBox="1">
            <a:spLocks/>
          </p:cNvSpPr>
          <p:nvPr/>
        </p:nvSpPr>
        <p:spPr>
          <a:xfrm>
            <a:off x="628650" y="5247259"/>
            <a:ext cx="4248150" cy="707886"/>
          </a:xfrm>
          <a:prstGeom prst="rect">
            <a:avLst/>
          </a:prstGeom>
          <a:solidFill>
            <a:schemeClr val="bg2"/>
          </a:solidFill>
          <a:ln>
            <a:solidFill>
              <a:schemeClr val="accent1">
                <a:lumMod val="75000"/>
              </a:schemeClr>
            </a:solidFill>
          </a:ln>
        </p:spPr>
        <p:txBody>
          <a:bodyPr wrap="square" rtlCol="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it-IT" sz="2000" dirty="0">
                <a:solidFill>
                  <a:srgbClr val="0070C0"/>
                </a:solidFill>
              </a:rPr>
              <a:t>Non vediamo le cose per come sono, </a:t>
            </a:r>
          </a:p>
          <a:p>
            <a:pPr marL="0" indent="0">
              <a:lnSpc>
                <a:spcPct val="100000"/>
              </a:lnSpc>
              <a:spcBef>
                <a:spcPts val="0"/>
              </a:spcBef>
              <a:buFont typeface="Arial" panose="020B0604020202020204" pitchFamily="34" charset="0"/>
              <a:buNone/>
            </a:pPr>
            <a:r>
              <a:rPr lang="it-IT" sz="2000" dirty="0">
                <a:solidFill>
                  <a:srgbClr val="0070C0"/>
                </a:solidFill>
              </a:rPr>
              <a:t>le vediamo per come siamo (Anaïs </a:t>
            </a:r>
            <a:r>
              <a:rPr lang="it-IT" sz="2000" dirty="0" err="1">
                <a:solidFill>
                  <a:srgbClr val="0070C0"/>
                </a:solidFill>
              </a:rPr>
              <a:t>Nin</a:t>
            </a:r>
            <a:r>
              <a:rPr lang="it-IT" sz="2000" dirty="0">
                <a:solidFill>
                  <a:srgbClr val="0070C0"/>
                </a:solidFill>
              </a:rPr>
              <a:t>)</a:t>
            </a:r>
          </a:p>
        </p:txBody>
      </p:sp>
    </p:spTree>
    <p:extLst>
      <p:ext uri="{BB962C8B-B14F-4D97-AF65-F5344CB8AC3E}">
        <p14:creationId xmlns:p14="http://schemas.microsoft.com/office/powerpoint/2010/main" val="205841584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9729022-23BF-4BFA-9E82-9C096B1F537E}" type="slidenum">
              <a:rPr lang="en-GB" smtClean="0"/>
              <a:t>13</a:t>
            </a:fld>
            <a:endParaRPr lang="en-GB"/>
          </a:p>
        </p:txBody>
      </p:sp>
      <p:sp>
        <p:nvSpPr>
          <p:cNvPr id="3" name="CasellaDiTesto 2"/>
          <p:cNvSpPr txBox="1"/>
          <p:nvPr/>
        </p:nvSpPr>
        <p:spPr>
          <a:xfrm>
            <a:off x="357728" y="1455217"/>
            <a:ext cx="8462744" cy="4401205"/>
          </a:xfrm>
          <a:prstGeom prst="rect">
            <a:avLst/>
          </a:prstGeom>
          <a:noFill/>
        </p:spPr>
        <p:txBody>
          <a:bodyPr wrap="square" rtlCol="0">
            <a:spAutoFit/>
          </a:bodyPr>
          <a:lstStyle/>
          <a:p>
            <a:r>
              <a:rPr lang="it-IT" sz="2000" dirty="0"/>
              <a:t>I neuroni specchio costituiscono un sistema neuronale che mette in relazione le azioni esterne eseguite da altri soggetti con il repertorio interno delle azioni dell’osservatore e si configurano come un meccanismo che consente una comprensione implicita, cioè senza ragionamento, di ciò che viene osservato.</a:t>
            </a:r>
          </a:p>
          <a:p>
            <a:r>
              <a:rPr lang="it-IT" sz="2000" dirty="0">
                <a:solidFill>
                  <a:srgbClr val="FF0000"/>
                </a:solidFill>
              </a:rPr>
              <a:t>E’ stato scientificamente dimostrato che il “rispecchiamento” ovvero l’attivazione del sistema dei neuroni specchio è significativamente maggiore quando esiste affinità fra le condotte dell’osservato e quelle dell’osservatore (Beatriz Calvo Merino 2005). </a:t>
            </a:r>
          </a:p>
          <a:p>
            <a:r>
              <a:rPr lang="it-IT" sz="2000" dirty="0"/>
              <a:t>Questo dato può spiegare il “disagio” che anche il professionista più esperto può provare nell’osservare il comportamento del bambino con disabilità. Il suo sistema specchio non riesce a mettere in relazione le azioni osservate con quelle del proprio repertorio. </a:t>
            </a:r>
          </a:p>
          <a:p>
            <a:r>
              <a:rPr lang="it-IT" sz="2000" dirty="0"/>
              <a:t>Possiamo immaginare che lo stesso avvenga nel cervello del bambino con disabilità quando gli viene mostrata l’esecuzione di un movimento normale?</a:t>
            </a:r>
          </a:p>
        </p:txBody>
      </p:sp>
      <p:sp>
        <p:nvSpPr>
          <p:cNvPr id="5" name="CasellaDiTesto 4"/>
          <p:cNvSpPr txBox="1"/>
          <p:nvPr/>
        </p:nvSpPr>
        <p:spPr>
          <a:xfrm>
            <a:off x="563832" y="413886"/>
            <a:ext cx="5450026" cy="584775"/>
          </a:xfrm>
          <a:prstGeom prst="rect">
            <a:avLst/>
          </a:prstGeom>
          <a:solidFill>
            <a:schemeClr val="bg2"/>
          </a:solidFill>
          <a:ln>
            <a:solidFill>
              <a:srgbClr val="FF0000"/>
            </a:solidFill>
          </a:ln>
        </p:spPr>
        <p:txBody>
          <a:bodyPr wrap="square" rtlCol="0">
            <a:spAutoFit/>
          </a:bodyPr>
          <a:lstStyle/>
          <a:p>
            <a:r>
              <a:rPr lang="it-IT" sz="3200" dirty="0">
                <a:latin typeface="+mj-lt"/>
              </a:rPr>
              <a:t>A proposito di rispecchiamento</a:t>
            </a:r>
            <a:endParaRPr lang="en-GB" sz="3200" dirty="0">
              <a:latin typeface="+mj-lt"/>
            </a:endParaRPr>
          </a:p>
        </p:txBody>
      </p:sp>
      <p:pic>
        <p:nvPicPr>
          <p:cNvPr id="6" name="Immagine 5"/>
          <p:cNvPicPr>
            <a:picLocks noChangeAspect="1"/>
          </p:cNvPicPr>
          <p:nvPr/>
        </p:nvPicPr>
        <p:blipFill>
          <a:blip r:embed="rId3"/>
          <a:stretch>
            <a:fillRect/>
          </a:stretch>
        </p:blipFill>
        <p:spPr>
          <a:xfrm>
            <a:off x="7953915" y="63234"/>
            <a:ext cx="1122870" cy="1286078"/>
          </a:xfrm>
          <a:prstGeom prst="rect">
            <a:avLst/>
          </a:prstGeom>
        </p:spPr>
      </p:pic>
      <p:sp>
        <p:nvSpPr>
          <p:cNvPr id="7" name="CasellaDiTesto 6">
            <a:extLst>
              <a:ext uri="{FF2B5EF4-FFF2-40B4-BE49-F238E27FC236}">
                <a16:creationId xmlns:a16="http://schemas.microsoft.com/office/drawing/2014/main" id="{E5546361-8CBF-B7EC-5597-A5D5A8FA3413}"/>
              </a:ext>
            </a:extLst>
          </p:cNvPr>
          <p:cNvSpPr txBox="1"/>
          <p:nvPr/>
        </p:nvSpPr>
        <p:spPr>
          <a:xfrm>
            <a:off x="6445959" y="1162756"/>
            <a:ext cx="1738489" cy="276999"/>
          </a:xfrm>
          <a:prstGeom prst="rect">
            <a:avLst/>
          </a:prstGeom>
          <a:noFill/>
        </p:spPr>
        <p:txBody>
          <a:bodyPr wrap="square" rtlCol="0">
            <a:spAutoFit/>
          </a:bodyPr>
          <a:lstStyle/>
          <a:p>
            <a:r>
              <a:rPr lang="it-IT" sz="1200" dirty="0"/>
              <a:t>Beatriz Calvo-Merino</a:t>
            </a:r>
          </a:p>
        </p:txBody>
      </p:sp>
    </p:spTree>
    <p:extLst>
      <p:ext uri="{BB962C8B-B14F-4D97-AF65-F5344CB8AC3E}">
        <p14:creationId xmlns:p14="http://schemas.microsoft.com/office/powerpoint/2010/main" val="32033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6">
            <a:extLst>
              <a:ext uri="{FF2B5EF4-FFF2-40B4-BE49-F238E27FC236}">
                <a16:creationId xmlns:a16="http://schemas.microsoft.com/office/drawing/2014/main" id="{BF781142-D182-000A-9966-AC1F5218059B}"/>
              </a:ext>
            </a:extLst>
          </p:cNvPr>
          <p:cNvGrpSpPr>
            <a:grpSpLocks/>
          </p:cNvGrpSpPr>
          <p:nvPr/>
        </p:nvGrpSpPr>
        <p:grpSpPr bwMode="auto">
          <a:xfrm>
            <a:off x="717755" y="1175425"/>
            <a:ext cx="3030486" cy="4717077"/>
            <a:chOff x="3083878" y="982072"/>
            <a:chExt cx="3571480" cy="5392152"/>
          </a:xfrm>
        </p:grpSpPr>
        <p:pic>
          <p:nvPicPr>
            <p:cNvPr id="10" name="Immagine 9">
              <a:extLst>
                <a:ext uri="{FF2B5EF4-FFF2-40B4-BE49-F238E27FC236}">
                  <a16:creationId xmlns:a16="http://schemas.microsoft.com/office/drawing/2014/main" id="{3EA57DBC-E210-2E55-0557-6DCBB113E8C7}"/>
                </a:ext>
              </a:extLst>
            </p:cNvPr>
            <p:cNvPicPr>
              <a:picLocks noChangeAspect="1"/>
            </p:cNvPicPr>
            <p:nvPr/>
          </p:nvPicPr>
          <p:blipFill>
            <a:blip r:embed="rId2">
              <a:extLst>
                <a:ext uri="{28A0092B-C50C-407E-A947-70E740481C1C}">
                  <a14:useLocalDpi xmlns:a14="http://schemas.microsoft.com/office/drawing/2010/main" val="0"/>
                </a:ext>
              </a:extLst>
            </a:blip>
            <a:srcRect l="51376"/>
            <a:stretch>
              <a:fillRect/>
            </a:stretch>
          </p:blipFill>
          <p:spPr bwMode="auto">
            <a:xfrm>
              <a:off x="3083878" y="982072"/>
              <a:ext cx="3571480" cy="463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magine 3">
              <a:extLst>
                <a:ext uri="{FF2B5EF4-FFF2-40B4-BE49-F238E27FC236}">
                  <a16:creationId xmlns:a16="http://schemas.microsoft.com/office/drawing/2014/main" id="{984B6AEB-C079-01B2-2B24-9942FF6FAF40}"/>
                </a:ext>
              </a:extLst>
            </p:cNvPr>
            <p:cNvPicPr>
              <a:picLocks noChangeAspect="1"/>
            </p:cNvPicPr>
            <p:nvPr/>
          </p:nvPicPr>
          <p:blipFill>
            <a:blip r:embed="rId2">
              <a:extLst>
                <a:ext uri="{28A0092B-C50C-407E-A947-70E740481C1C}">
                  <a14:useLocalDpi xmlns:a14="http://schemas.microsoft.com/office/drawing/2010/main" val="0"/>
                </a:ext>
              </a:extLst>
            </a:blip>
            <a:srcRect l="34521" r="35600" b="80522"/>
            <a:stretch>
              <a:fillRect/>
            </a:stretch>
          </p:blipFill>
          <p:spPr bwMode="auto">
            <a:xfrm>
              <a:off x="3772334" y="5472213"/>
              <a:ext cx="2194568" cy="902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CasellaDiTesto 11">
            <a:extLst>
              <a:ext uri="{FF2B5EF4-FFF2-40B4-BE49-F238E27FC236}">
                <a16:creationId xmlns:a16="http://schemas.microsoft.com/office/drawing/2014/main" id="{41D8E7EF-246F-2BE7-5B58-C3C71620E9E0}"/>
              </a:ext>
            </a:extLst>
          </p:cNvPr>
          <p:cNvSpPr txBox="1"/>
          <p:nvPr/>
        </p:nvSpPr>
        <p:spPr>
          <a:xfrm>
            <a:off x="5395760" y="1140541"/>
            <a:ext cx="3030485" cy="3416320"/>
          </a:xfrm>
          <a:prstGeom prst="rect">
            <a:avLst/>
          </a:prstGeom>
          <a:noFill/>
        </p:spPr>
        <p:txBody>
          <a:bodyPr wrap="square" rtlCol="0">
            <a:spAutoFit/>
          </a:bodyPr>
          <a:lstStyle/>
          <a:p>
            <a:r>
              <a:rPr lang="it-IT" sz="2400" dirty="0"/>
              <a:t>Educare la persona con disabilità attraverso il modello degli altri (inserimento)</a:t>
            </a:r>
          </a:p>
          <a:p>
            <a:endParaRPr lang="it-IT" sz="2400" dirty="0"/>
          </a:p>
          <a:p>
            <a:r>
              <a:rPr lang="it-IT" sz="2400" dirty="0"/>
              <a:t>Educare gli altri alla persona con disabilità</a:t>
            </a:r>
          </a:p>
          <a:p>
            <a:r>
              <a:rPr lang="it-IT" sz="2400" dirty="0"/>
              <a:t>(inclusione)</a:t>
            </a:r>
          </a:p>
        </p:txBody>
      </p:sp>
      <p:sp>
        <p:nvSpPr>
          <p:cNvPr id="13" name="CasellaDiTesto 12">
            <a:extLst>
              <a:ext uri="{FF2B5EF4-FFF2-40B4-BE49-F238E27FC236}">
                <a16:creationId xmlns:a16="http://schemas.microsoft.com/office/drawing/2014/main" id="{8FA9071F-3C8A-2DD4-CE87-B13F8B116061}"/>
              </a:ext>
            </a:extLst>
          </p:cNvPr>
          <p:cNvSpPr txBox="1"/>
          <p:nvPr/>
        </p:nvSpPr>
        <p:spPr>
          <a:xfrm>
            <a:off x="4984955" y="372354"/>
            <a:ext cx="3667432" cy="646331"/>
          </a:xfrm>
          <a:prstGeom prst="rect">
            <a:avLst/>
          </a:prstGeom>
          <a:noFill/>
        </p:spPr>
        <p:txBody>
          <a:bodyPr wrap="square" rtlCol="0">
            <a:spAutoFit/>
          </a:bodyPr>
          <a:lstStyle/>
          <a:p>
            <a:r>
              <a:rPr lang="it-IT" sz="3600" dirty="0"/>
              <a:t>Rispecchiamento</a:t>
            </a:r>
          </a:p>
        </p:txBody>
      </p:sp>
      <p:sp>
        <p:nvSpPr>
          <p:cNvPr id="2" name="Segnaposto numero diapositiva 1">
            <a:extLst>
              <a:ext uri="{FF2B5EF4-FFF2-40B4-BE49-F238E27FC236}">
                <a16:creationId xmlns:a16="http://schemas.microsoft.com/office/drawing/2014/main" id="{57A2C35B-0D11-ABE5-27B6-9DB711CF390D}"/>
              </a:ext>
            </a:extLst>
          </p:cNvPr>
          <p:cNvSpPr>
            <a:spLocks noGrp="1"/>
          </p:cNvSpPr>
          <p:nvPr>
            <p:ph type="sldNum" sz="quarter" idx="12"/>
          </p:nvPr>
        </p:nvSpPr>
        <p:spPr/>
        <p:txBody>
          <a:bodyPr/>
          <a:lstStyle/>
          <a:p>
            <a:fld id="{89FFA0F4-9598-43E2-8A50-2D3086E67D86}" type="slidenum">
              <a:rPr lang="it-IT" smtClean="0"/>
              <a:t>14</a:t>
            </a:fld>
            <a:endParaRPr lang="it-IT"/>
          </a:p>
        </p:txBody>
      </p:sp>
      <p:sp>
        <p:nvSpPr>
          <p:cNvPr id="3" name="CasellaDiTesto 2">
            <a:extLst>
              <a:ext uri="{FF2B5EF4-FFF2-40B4-BE49-F238E27FC236}">
                <a16:creationId xmlns:a16="http://schemas.microsoft.com/office/drawing/2014/main" id="{6DCE190A-DE96-6BB3-05CD-4AC4DADE198D}"/>
              </a:ext>
            </a:extLst>
          </p:cNvPr>
          <p:cNvSpPr txBox="1"/>
          <p:nvPr/>
        </p:nvSpPr>
        <p:spPr>
          <a:xfrm>
            <a:off x="3598606" y="5397910"/>
            <a:ext cx="3775588" cy="646331"/>
          </a:xfrm>
          <a:prstGeom prst="rect">
            <a:avLst/>
          </a:prstGeom>
          <a:noFill/>
        </p:spPr>
        <p:txBody>
          <a:bodyPr wrap="square" rtlCol="0">
            <a:spAutoFit/>
          </a:bodyPr>
          <a:lstStyle/>
          <a:p>
            <a:r>
              <a:rPr lang="it-IT" dirty="0"/>
              <a:t>Scusate, non mi lego a questa schiera:</a:t>
            </a:r>
          </a:p>
          <a:p>
            <a:r>
              <a:rPr lang="it-IT" dirty="0"/>
              <a:t>Morrò pecora nera     (F Guccini, 2015)</a:t>
            </a:r>
          </a:p>
        </p:txBody>
      </p:sp>
    </p:spTree>
    <p:extLst>
      <p:ext uri="{BB962C8B-B14F-4D97-AF65-F5344CB8AC3E}">
        <p14:creationId xmlns:p14="http://schemas.microsoft.com/office/powerpoint/2010/main" val="2298915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628650" y="365127"/>
            <a:ext cx="2248114" cy="908870"/>
          </a:xfrm>
          <a:solidFill>
            <a:schemeClr val="bg1">
              <a:lumMod val="95000"/>
            </a:schemeClr>
          </a:solidFill>
        </p:spPr>
        <p:txBody>
          <a:bodyPr/>
          <a:lstStyle/>
          <a:p>
            <a:r>
              <a:rPr lang="it-IT" dirty="0"/>
              <a:t>Epilogo</a:t>
            </a:r>
          </a:p>
        </p:txBody>
      </p:sp>
      <p:sp>
        <p:nvSpPr>
          <p:cNvPr id="5" name="Segnaposto numero diapositiva 4"/>
          <p:cNvSpPr>
            <a:spLocks noGrp="1"/>
          </p:cNvSpPr>
          <p:nvPr>
            <p:ph type="sldNum" sz="quarter" idx="12"/>
          </p:nvPr>
        </p:nvSpPr>
        <p:spPr/>
        <p:txBody>
          <a:bodyPr/>
          <a:lstStyle/>
          <a:p>
            <a:fld id="{A2AB0383-762E-4B08-A965-574D9DA715AE}" type="slidenum">
              <a:rPr lang="it-IT" smtClean="0"/>
              <a:t>15</a:t>
            </a:fld>
            <a:endParaRPr lang="it-IT"/>
          </a:p>
        </p:txBody>
      </p:sp>
      <p:sp>
        <p:nvSpPr>
          <p:cNvPr id="4" name="Segnaposto contenuto 3"/>
          <p:cNvSpPr>
            <a:spLocks noGrp="1"/>
          </p:cNvSpPr>
          <p:nvPr>
            <p:ph idx="1"/>
          </p:nvPr>
        </p:nvSpPr>
        <p:spPr>
          <a:xfrm>
            <a:off x="521070" y="1825625"/>
            <a:ext cx="8203378" cy="1534281"/>
          </a:xfrm>
        </p:spPr>
        <p:txBody>
          <a:bodyPr>
            <a:normAutofit/>
          </a:bodyPr>
          <a:lstStyle/>
          <a:p>
            <a:pPr marL="0" indent="0">
              <a:buNone/>
            </a:pPr>
            <a:r>
              <a:rPr lang="it-IT" sz="3200" dirty="0"/>
              <a:t>Se la conoscenza può creare dei problemi, non è tramite l’ignoranza che possiamo risolverli 					Isaac Asimov </a:t>
            </a:r>
          </a:p>
        </p:txBody>
      </p:sp>
      <p:pic>
        <p:nvPicPr>
          <p:cNvPr id="4098" name="Picture 2" descr="100 ANNI DALLA NASCITA DI ISAAC ASIMOV | LetteratitudineNe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3451901"/>
            <a:ext cx="2248958" cy="2812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509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424BF6FC-7AFD-4FAD-6410-E304FF602675}"/>
              </a:ext>
            </a:extLst>
          </p:cNvPr>
          <p:cNvSpPr>
            <a:spLocks noGrp="1" noChangeArrowheads="1"/>
          </p:cNvSpPr>
          <p:nvPr>
            <p:ph type="subTitle" idx="1"/>
          </p:nvPr>
        </p:nvSpPr>
        <p:spPr>
          <a:xfrm>
            <a:off x="611188" y="3929063"/>
            <a:ext cx="7921625" cy="1800225"/>
          </a:xfrm>
        </p:spPr>
        <p:txBody>
          <a:bodyPr/>
          <a:lstStyle/>
          <a:p>
            <a:pPr eaLnBrk="1" hangingPunct="1">
              <a:lnSpc>
                <a:spcPct val="80000"/>
              </a:lnSpc>
            </a:pPr>
            <a:r>
              <a:rPr lang="it-IT" altLang="it-IT" sz="2800" b="1" dirty="0">
                <a:latin typeface="+mj-lt"/>
              </a:rPr>
              <a:t>Prof Adriano Ferrari</a:t>
            </a:r>
            <a:r>
              <a:rPr lang="it-IT" altLang="it-IT" sz="2800" dirty="0">
                <a:latin typeface="+mj-lt"/>
              </a:rPr>
              <a:t>  </a:t>
            </a:r>
          </a:p>
        </p:txBody>
      </p:sp>
      <p:sp>
        <p:nvSpPr>
          <p:cNvPr id="2052" name="Rectangle 4">
            <a:extLst>
              <a:ext uri="{FF2B5EF4-FFF2-40B4-BE49-F238E27FC236}">
                <a16:creationId xmlns:a16="http://schemas.microsoft.com/office/drawing/2014/main" id="{E5C3CCF4-4688-0CD4-882B-E4C397C06EFC}"/>
              </a:ext>
            </a:extLst>
          </p:cNvPr>
          <p:cNvSpPr>
            <a:spLocks noChangeArrowheads="1"/>
          </p:cNvSpPr>
          <p:nvPr/>
        </p:nvSpPr>
        <p:spPr bwMode="auto">
          <a:xfrm>
            <a:off x="820993" y="601458"/>
            <a:ext cx="7502013" cy="2122077"/>
          </a:xfrm>
          <a:prstGeom prst="rect">
            <a:avLst/>
          </a:prstGeom>
          <a:solidFill>
            <a:schemeClr val="bg2">
              <a:lumMod val="90000"/>
            </a:schemeClr>
          </a:solidFill>
          <a:ln w="9525">
            <a:solidFill>
              <a:schemeClr val="tx1"/>
            </a:solidFill>
            <a:miter lim="800000"/>
            <a:headEnd/>
            <a:tailEnd/>
          </a:ln>
          <a:effectLst/>
        </p:spPr>
        <p:txBody>
          <a:bodyPr wrap="none" anchor="ctr"/>
          <a:lstStyle/>
          <a:p>
            <a:pPr algn="ctr" eaLnBrk="1" hangingPunct="1">
              <a:defRPr/>
            </a:pPr>
            <a:r>
              <a:rPr lang="it-IT" sz="4800" b="1" dirty="0">
                <a:solidFill>
                  <a:srgbClr val="FF0000"/>
                </a:solidFill>
                <a:effectLst>
                  <a:outerShdw blurRad="38100" dist="38100" dir="2700000" algn="tl">
                    <a:srgbClr val="000000"/>
                  </a:outerShdw>
                </a:effectLst>
                <a:latin typeface="+mj-lt"/>
              </a:rPr>
              <a:t>Dalla diagnosi di lesione </a:t>
            </a:r>
          </a:p>
          <a:p>
            <a:pPr algn="ctr" eaLnBrk="1" hangingPunct="1">
              <a:defRPr/>
            </a:pPr>
            <a:r>
              <a:rPr lang="it-IT" sz="4800" b="1" dirty="0">
                <a:solidFill>
                  <a:srgbClr val="FF0000"/>
                </a:solidFill>
                <a:effectLst>
                  <a:outerShdw blurRad="38100" dist="38100" dir="2700000" algn="tl">
                    <a:srgbClr val="000000"/>
                  </a:outerShdw>
                </a:effectLst>
                <a:latin typeface="+mj-lt"/>
              </a:rPr>
              <a:t>alla prognosi di funzione</a:t>
            </a:r>
            <a:endParaRPr lang="it-IT" sz="4800" dirty="0">
              <a:solidFill>
                <a:srgbClr val="FF0000"/>
              </a:solidFill>
              <a:latin typeface="+mj-lt"/>
            </a:endParaRPr>
          </a:p>
          <a:p>
            <a:pPr algn="ctr" eaLnBrk="1" hangingPunct="1">
              <a:defRPr/>
            </a:pPr>
            <a:endParaRPr lang="it-IT" sz="2000" dirty="0">
              <a:solidFill>
                <a:srgbClr val="FF0000"/>
              </a:solidFill>
              <a:latin typeface="+mj-lt"/>
            </a:endParaRPr>
          </a:p>
          <a:p>
            <a:pPr algn="ctr" eaLnBrk="1" hangingPunct="1">
              <a:defRPr/>
            </a:pPr>
            <a:r>
              <a:rPr lang="it-IT" sz="2000" b="1" dirty="0">
                <a:solidFill>
                  <a:srgbClr val="FF0000"/>
                </a:solidFill>
                <a:latin typeface="+mj-lt"/>
              </a:rPr>
              <a:t>Anno accademico 2022-23</a:t>
            </a:r>
          </a:p>
        </p:txBody>
      </p:sp>
      <p:sp>
        <p:nvSpPr>
          <p:cNvPr id="4100" name="Segnaposto numero diapositiva 1">
            <a:extLst>
              <a:ext uri="{FF2B5EF4-FFF2-40B4-BE49-F238E27FC236}">
                <a16:creationId xmlns:a16="http://schemas.microsoft.com/office/drawing/2014/main" id="{96656A60-699F-08E0-221D-E97D0376322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FA20CE1-063B-498D-BD41-B0390AA7EDD6}" type="slidenum">
              <a:rPr lang="it-IT" altLang="it-IT" sz="1400"/>
              <a:pPr>
                <a:spcBef>
                  <a:spcPct val="0"/>
                </a:spcBef>
                <a:buFontTx/>
                <a:buNone/>
              </a:pPr>
              <a:t>2</a:t>
            </a:fld>
            <a:endParaRPr lang="it-IT" altLang="it-IT" sz="1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51889E1-9D3E-0560-1B63-CC3F0416376F}"/>
              </a:ext>
            </a:extLst>
          </p:cNvPr>
          <p:cNvSpPr>
            <a:spLocks noGrp="1"/>
          </p:cNvSpPr>
          <p:nvPr>
            <p:ph idx="1"/>
          </p:nvPr>
        </p:nvSpPr>
        <p:spPr>
          <a:xfrm>
            <a:off x="628650" y="852230"/>
            <a:ext cx="7886700" cy="4997962"/>
          </a:xfrm>
        </p:spPr>
        <p:txBody>
          <a:bodyPr>
            <a:noAutofit/>
          </a:bodyPr>
          <a:lstStyle/>
          <a:p>
            <a:pPr marL="0" indent="0">
              <a:buNone/>
            </a:pPr>
            <a:r>
              <a:rPr lang="it-IT" sz="2400" b="1" dirty="0">
                <a:effectLst/>
                <a:ea typeface="Times New Roman" panose="02020603050405020304" pitchFamily="18" charset="0"/>
              </a:rPr>
              <a:t>Diagnosi </a:t>
            </a:r>
            <a:r>
              <a:rPr lang="it-IT" sz="2400" dirty="0">
                <a:effectLst/>
                <a:ea typeface="Times New Roman" panose="02020603050405020304" pitchFamily="18" charset="0"/>
              </a:rPr>
              <a:t>(conoscenza attraverso)</a:t>
            </a:r>
          </a:p>
          <a:p>
            <a:pPr marL="0" indent="0">
              <a:buNone/>
            </a:pPr>
            <a:r>
              <a:rPr lang="it-IT" sz="2000" dirty="0"/>
              <a:t>In medicina, giudizio clinico che consiste nel riconoscere una condizione morbosa in base all’esame clinico del malato, e alle ricerche di laboratorio e strumentali</a:t>
            </a:r>
          </a:p>
          <a:p>
            <a:pPr marL="0" indent="0">
              <a:buNone/>
            </a:pPr>
            <a:endParaRPr lang="it-IT" sz="2000" b="1" dirty="0">
              <a:ea typeface="Times New Roman" panose="02020603050405020304" pitchFamily="18" charset="0"/>
            </a:endParaRPr>
          </a:p>
          <a:p>
            <a:pPr marL="0" indent="0">
              <a:buNone/>
            </a:pPr>
            <a:r>
              <a:rPr lang="it-IT" sz="2400" b="1" dirty="0">
                <a:effectLst/>
                <a:ea typeface="Times New Roman" panose="02020603050405020304" pitchFamily="18" charset="0"/>
              </a:rPr>
              <a:t>Funzione (</a:t>
            </a:r>
            <a:r>
              <a:rPr lang="it-IT" sz="2400" dirty="0">
                <a:effectLst/>
                <a:ea typeface="Times New Roman" panose="02020603050405020304" pitchFamily="18" charset="0"/>
              </a:rPr>
              <a:t>da fungere es. de-funto)</a:t>
            </a:r>
          </a:p>
          <a:p>
            <a:pPr marL="0" indent="0">
              <a:buNone/>
            </a:pPr>
            <a:r>
              <a:rPr lang="it-IT" sz="2000" dirty="0">
                <a:effectLst/>
                <a:ea typeface="Times New Roman" panose="02020603050405020304" pitchFamily="18" charset="0"/>
              </a:rPr>
              <a:t>Soluzione operativa messa in atto dal sistema nervoso centrale per poter soddisfare un determinato bisogno biologicamente significativo. La locomozione, la manipolazione, la comunicazione, ecc. sono funzioni. Conquistare lo spazio, modificare la realtà del mondo che ci circonda, ricevere e trasmettere informazioni interagendo con gli altri sono i bisogni che vengono rispettivamente assolti da queste funzioni. </a:t>
            </a:r>
          </a:p>
          <a:p>
            <a:pPr marL="0" indent="0">
              <a:buNone/>
            </a:pPr>
            <a:r>
              <a:rPr lang="it-IT" sz="2000" dirty="0">
                <a:effectLst/>
                <a:ea typeface="Times New Roman" panose="02020603050405020304" pitchFamily="18" charset="0"/>
              </a:rPr>
              <a:t>Relazione dinamica interattiva che intercorre tra il mondo intrapersonale di ciascun individuo e il suo mondo extrapersonale o contesto, a sua volta composto da collettività ed ambiente </a:t>
            </a:r>
            <a:endParaRPr lang="it-IT" sz="2000" dirty="0"/>
          </a:p>
        </p:txBody>
      </p:sp>
      <p:sp>
        <p:nvSpPr>
          <p:cNvPr id="2" name="Segnaposto numero diapositiva 1">
            <a:extLst>
              <a:ext uri="{FF2B5EF4-FFF2-40B4-BE49-F238E27FC236}">
                <a16:creationId xmlns:a16="http://schemas.microsoft.com/office/drawing/2014/main" id="{308EC4F4-3ACB-23CC-7577-EBFAC6F0C370}"/>
              </a:ext>
            </a:extLst>
          </p:cNvPr>
          <p:cNvSpPr>
            <a:spLocks noGrp="1"/>
          </p:cNvSpPr>
          <p:nvPr>
            <p:ph type="sldNum" sz="quarter" idx="12"/>
          </p:nvPr>
        </p:nvSpPr>
        <p:spPr/>
        <p:txBody>
          <a:bodyPr/>
          <a:lstStyle/>
          <a:p>
            <a:fld id="{89FFA0F4-9598-43E2-8A50-2D3086E67D86}" type="slidenum">
              <a:rPr lang="it-IT" smtClean="0"/>
              <a:t>3</a:t>
            </a:fld>
            <a:endParaRPr lang="it-IT"/>
          </a:p>
        </p:txBody>
      </p:sp>
    </p:spTree>
    <p:extLst>
      <p:ext uri="{BB962C8B-B14F-4D97-AF65-F5344CB8AC3E}">
        <p14:creationId xmlns:p14="http://schemas.microsoft.com/office/powerpoint/2010/main" val="793878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BE74744F-E676-395B-3D8F-AA4DB635B7BF}"/>
              </a:ext>
            </a:extLst>
          </p:cNvPr>
          <p:cNvSpPr>
            <a:spLocks noGrp="1"/>
          </p:cNvSpPr>
          <p:nvPr>
            <p:ph type="title"/>
          </p:nvPr>
        </p:nvSpPr>
        <p:spPr>
          <a:xfrm>
            <a:off x="628650" y="365126"/>
            <a:ext cx="5829300" cy="726255"/>
          </a:xfrm>
          <a:solidFill>
            <a:schemeClr val="bg1">
              <a:lumMod val="85000"/>
            </a:schemeClr>
          </a:solidFill>
          <a:ln>
            <a:solidFill>
              <a:srgbClr val="FF0000"/>
            </a:solidFill>
          </a:ln>
        </p:spPr>
        <p:txBody>
          <a:bodyPr/>
          <a:lstStyle/>
          <a:p>
            <a:r>
              <a:rPr lang="it-IT" dirty="0"/>
              <a:t>Diagnosi: ciò che è andato perso</a:t>
            </a:r>
          </a:p>
        </p:txBody>
      </p:sp>
      <p:sp>
        <p:nvSpPr>
          <p:cNvPr id="5" name="Segnaposto contenuto 4">
            <a:extLst>
              <a:ext uri="{FF2B5EF4-FFF2-40B4-BE49-F238E27FC236}">
                <a16:creationId xmlns:a16="http://schemas.microsoft.com/office/drawing/2014/main" id="{793A14BE-F823-2465-BFB8-E0577AA723D9}"/>
              </a:ext>
            </a:extLst>
          </p:cNvPr>
          <p:cNvSpPr>
            <a:spLocks noGrp="1"/>
          </p:cNvSpPr>
          <p:nvPr>
            <p:ph idx="1"/>
          </p:nvPr>
        </p:nvSpPr>
        <p:spPr/>
        <p:txBody>
          <a:bodyPr/>
          <a:lstStyle/>
          <a:p>
            <a:pPr marL="0" indent="0">
              <a:buNone/>
            </a:pPr>
            <a:r>
              <a:rPr lang="it-IT" dirty="0"/>
              <a:t>Dipende da:</a:t>
            </a:r>
          </a:p>
          <a:p>
            <a:r>
              <a:rPr lang="it-IT" dirty="0"/>
              <a:t>Natura dell’evento lesivo</a:t>
            </a:r>
          </a:p>
          <a:p>
            <a:r>
              <a:rPr lang="it-IT" dirty="0"/>
              <a:t>Sede anatomica della lesione</a:t>
            </a:r>
          </a:p>
          <a:p>
            <a:r>
              <a:rPr lang="it-IT" dirty="0"/>
              <a:t>Misura della lesione</a:t>
            </a:r>
          </a:p>
          <a:p>
            <a:r>
              <a:rPr lang="it-IT" dirty="0"/>
              <a:t>Epoca della lesione</a:t>
            </a:r>
          </a:p>
          <a:p>
            <a:pPr marL="0" indent="0">
              <a:buNone/>
            </a:pPr>
            <a:endParaRPr lang="it-IT" dirty="0"/>
          </a:p>
          <a:p>
            <a:pPr marL="0" indent="0">
              <a:buNone/>
            </a:pPr>
            <a:r>
              <a:rPr lang="it-IT" dirty="0">
                <a:solidFill>
                  <a:srgbClr val="FF0000"/>
                </a:solidFill>
              </a:rPr>
              <a:t>La diagnosi è uno sguardo sul passato aggiornato al presente</a:t>
            </a:r>
          </a:p>
        </p:txBody>
      </p:sp>
      <p:sp>
        <p:nvSpPr>
          <p:cNvPr id="2" name="Segnaposto numero diapositiva 1">
            <a:extLst>
              <a:ext uri="{FF2B5EF4-FFF2-40B4-BE49-F238E27FC236}">
                <a16:creationId xmlns:a16="http://schemas.microsoft.com/office/drawing/2014/main" id="{D69C5FDD-8D54-4BCE-B13A-C7B671216299}"/>
              </a:ext>
            </a:extLst>
          </p:cNvPr>
          <p:cNvSpPr>
            <a:spLocks noGrp="1"/>
          </p:cNvSpPr>
          <p:nvPr>
            <p:ph type="sldNum" sz="quarter" idx="12"/>
          </p:nvPr>
        </p:nvSpPr>
        <p:spPr/>
        <p:txBody>
          <a:bodyPr/>
          <a:lstStyle/>
          <a:p>
            <a:fld id="{89FFA0F4-9598-43E2-8A50-2D3086E67D86}" type="slidenum">
              <a:rPr lang="it-IT" smtClean="0"/>
              <a:t>4</a:t>
            </a:fld>
            <a:endParaRPr lang="it-IT"/>
          </a:p>
        </p:txBody>
      </p:sp>
    </p:spTree>
    <p:extLst>
      <p:ext uri="{BB962C8B-B14F-4D97-AF65-F5344CB8AC3E}">
        <p14:creationId xmlns:p14="http://schemas.microsoft.com/office/powerpoint/2010/main" val="3392392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38698" y="1825625"/>
            <a:ext cx="7886700" cy="4351338"/>
          </a:xfrm>
        </p:spPr>
        <p:txBody>
          <a:bodyPr>
            <a:normAutofit/>
          </a:bodyPr>
          <a:lstStyle/>
          <a:p>
            <a:pPr marL="0" indent="0">
              <a:buNone/>
            </a:pPr>
            <a:r>
              <a:rPr lang="it-IT" dirty="0"/>
              <a:t>Un’eccessiva dipendenza dalla diagnosi di lesione può portare a trasformare ogni attività in “terapia”, con il proposito, umanamente comprensibile, di fornire un percorso sicuro, perché pianificato e “specialistico” (Adriano Milani Comparetti 1980). </a:t>
            </a:r>
          </a:p>
          <a:p>
            <a:pPr marL="0" indent="0">
              <a:buNone/>
            </a:pPr>
            <a:r>
              <a:rPr lang="it-IT" dirty="0"/>
              <a:t>Di conseguenza tutto ciò che si fa per il bambino disabile viene impropriamente saldato al suffisso -</a:t>
            </a:r>
            <a:r>
              <a:rPr lang="it-IT" b="1" dirty="0"/>
              <a:t>terapia</a:t>
            </a:r>
            <a:r>
              <a:rPr lang="it-IT" dirty="0"/>
              <a:t>: la musica, il teatro, la danza, l’acqua, il sole, il gioco, l’animale, perfino il mare e la montagna … mentre è terapeutico (cure) un intervento sulla funzione solo se produce un cambiamento favorevole, stabile, oggettivo, misurabile e replicabile su altri individui da parte di altri terapeuti. </a:t>
            </a:r>
          </a:p>
          <a:p>
            <a:pPr marL="0" indent="0">
              <a:buNone/>
            </a:pPr>
            <a:r>
              <a:rPr lang="it-IT" dirty="0"/>
              <a:t>Il resto (esperienza, emozione, vissuto …) appartiene alla “care”, ma non per questo è meno importante.</a:t>
            </a:r>
          </a:p>
          <a:p>
            <a:endParaRPr lang="en-GB" dirty="0"/>
          </a:p>
        </p:txBody>
      </p:sp>
      <p:sp>
        <p:nvSpPr>
          <p:cNvPr id="4" name="Segnaposto numero diapositiva 3"/>
          <p:cNvSpPr>
            <a:spLocks noGrp="1"/>
          </p:cNvSpPr>
          <p:nvPr>
            <p:ph type="sldNum" sz="quarter" idx="12"/>
          </p:nvPr>
        </p:nvSpPr>
        <p:spPr/>
        <p:txBody>
          <a:bodyPr/>
          <a:lstStyle/>
          <a:p>
            <a:fld id="{09729022-23BF-4BFA-9E82-9C096B1F537E}" type="slidenum">
              <a:rPr lang="en-GB" smtClean="0"/>
              <a:t>5</a:t>
            </a:fld>
            <a:endParaRPr lang="en-GB"/>
          </a:p>
        </p:txBody>
      </p:sp>
      <p:sp>
        <p:nvSpPr>
          <p:cNvPr id="5" name="Titolo 1"/>
          <p:cNvSpPr>
            <a:spLocks noGrp="1"/>
          </p:cNvSpPr>
          <p:nvPr>
            <p:ph type="title"/>
          </p:nvPr>
        </p:nvSpPr>
        <p:spPr>
          <a:xfrm>
            <a:off x="628651" y="365127"/>
            <a:ext cx="5829300" cy="675398"/>
          </a:xfrm>
          <a:solidFill>
            <a:schemeClr val="bg1">
              <a:lumMod val="85000"/>
            </a:schemeClr>
          </a:solidFill>
          <a:ln>
            <a:solidFill>
              <a:srgbClr val="FF0000"/>
            </a:solidFill>
          </a:ln>
        </p:spPr>
        <p:txBody>
          <a:bodyPr>
            <a:normAutofit/>
          </a:bodyPr>
          <a:lstStyle/>
          <a:p>
            <a:r>
              <a:rPr lang="it-IT" dirty="0"/>
              <a:t>Quando un’azione è terapeutica?</a:t>
            </a:r>
            <a:endParaRPr lang="en-GB" dirty="0"/>
          </a:p>
        </p:txBody>
      </p:sp>
      <p:pic>
        <p:nvPicPr>
          <p:cNvPr id="2" name="Immagine 1"/>
          <p:cNvPicPr>
            <a:picLocks noChangeAspect="1"/>
          </p:cNvPicPr>
          <p:nvPr/>
        </p:nvPicPr>
        <p:blipFill>
          <a:blip r:embed="rId3"/>
          <a:stretch>
            <a:fillRect/>
          </a:stretch>
        </p:blipFill>
        <p:spPr>
          <a:xfrm>
            <a:off x="7573300" y="164164"/>
            <a:ext cx="1457509" cy="1482073"/>
          </a:xfrm>
          <a:prstGeom prst="rect">
            <a:avLst/>
          </a:prstGeom>
        </p:spPr>
      </p:pic>
      <p:sp>
        <p:nvSpPr>
          <p:cNvPr id="6" name="CasellaDiTesto 5">
            <a:extLst>
              <a:ext uri="{FF2B5EF4-FFF2-40B4-BE49-F238E27FC236}">
                <a16:creationId xmlns:a16="http://schemas.microsoft.com/office/drawing/2014/main" id="{6E0AA1AF-EB3D-4B66-7667-AB7381493B19}"/>
              </a:ext>
            </a:extLst>
          </p:cNvPr>
          <p:cNvSpPr txBox="1"/>
          <p:nvPr/>
        </p:nvSpPr>
        <p:spPr>
          <a:xfrm>
            <a:off x="7944465" y="1589650"/>
            <a:ext cx="1189703" cy="307777"/>
          </a:xfrm>
          <a:prstGeom prst="rect">
            <a:avLst/>
          </a:prstGeom>
          <a:noFill/>
        </p:spPr>
        <p:txBody>
          <a:bodyPr wrap="square" rtlCol="0">
            <a:spAutoFit/>
          </a:bodyPr>
          <a:lstStyle/>
          <a:p>
            <a:r>
              <a:rPr lang="it-IT" sz="1400" dirty="0"/>
              <a:t>A Milani</a:t>
            </a:r>
          </a:p>
        </p:txBody>
      </p:sp>
    </p:spTree>
    <p:extLst>
      <p:ext uri="{BB962C8B-B14F-4D97-AF65-F5344CB8AC3E}">
        <p14:creationId xmlns:p14="http://schemas.microsoft.com/office/powerpoint/2010/main" val="2433506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7966BB-DB0B-096F-6507-9327049DFF72}"/>
              </a:ext>
            </a:extLst>
          </p:cNvPr>
          <p:cNvSpPr>
            <a:spLocks noGrp="1"/>
          </p:cNvSpPr>
          <p:nvPr>
            <p:ph type="title"/>
          </p:nvPr>
        </p:nvSpPr>
        <p:spPr>
          <a:xfrm>
            <a:off x="628650" y="365127"/>
            <a:ext cx="7886700" cy="660420"/>
          </a:xfrm>
          <a:solidFill>
            <a:schemeClr val="bg1">
              <a:lumMod val="85000"/>
            </a:schemeClr>
          </a:solidFill>
          <a:ln>
            <a:solidFill>
              <a:srgbClr val="FF0000"/>
            </a:solidFill>
          </a:ln>
        </p:spPr>
        <p:txBody>
          <a:bodyPr/>
          <a:lstStyle/>
          <a:p>
            <a:r>
              <a:rPr lang="it-IT" dirty="0"/>
              <a:t>Prognosi: ciò che è rimasto e funziona ancora</a:t>
            </a:r>
          </a:p>
        </p:txBody>
      </p:sp>
      <p:sp>
        <p:nvSpPr>
          <p:cNvPr id="3" name="Segnaposto contenuto 2">
            <a:extLst>
              <a:ext uri="{FF2B5EF4-FFF2-40B4-BE49-F238E27FC236}">
                <a16:creationId xmlns:a16="http://schemas.microsoft.com/office/drawing/2014/main" id="{0DE1D5DE-8AD9-8061-288D-B838450471CE}"/>
              </a:ext>
            </a:extLst>
          </p:cNvPr>
          <p:cNvSpPr>
            <a:spLocks noGrp="1"/>
          </p:cNvSpPr>
          <p:nvPr>
            <p:ph idx="1"/>
          </p:nvPr>
        </p:nvSpPr>
        <p:spPr>
          <a:xfrm>
            <a:off x="441842" y="1540489"/>
            <a:ext cx="7886700" cy="3293415"/>
          </a:xfrm>
        </p:spPr>
        <p:txBody>
          <a:bodyPr>
            <a:normAutofit lnSpcReduction="10000"/>
          </a:bodyPr>
          <a:lstStyle/>
          <a:p>
            <a:pPr marL="0" indent="0">
              <a:buNone/>
            </a:pPr>
            <a:r>
              <a:rPr lang="it-IT" dirty="0"/>
              <a:t>Dipende da</a:t>
            </a:r>
          </a:p>
          <a:p>
            <a:r>
              <a:rPr lang="it-IT" dirty="0"/>
              <a:t>Periodo sensibile per lo sviluppo della funzione </a:t>
            </a:r>
          </a:p>
          <a:p>
            <a:r>
              <a:rPr lang="it-IT" dirty="0"/>
              <a:t>Possibilità dell’ambiente</a:t>
            </a:r>
          </a:p>
          <a:p>
            <a:r>
              <a:rPr lang="it-IT" dirty="0"/>
              <a:t>Plasticità del SNC (activity-</a:t>
            </a:r>
            <a:r>
              <a:rPr lang="it-IT" dirty="0" err="1"/>
              <a:t>dependent</a:t>
            </a:r>
            <a:r>
              <a:rPr lang="it-IT" dirty="0"/>
              <a:t> and use-</a:t>
            </a:r>
            <a:r>
              <a:rPr lang="it-IT" dirty="0" err="1"/>
              <a:t>dependent</a:t>
            </a:r>
            <a:r>
              <a:rPr lang="it-IT" dirty="0"/>
              <a:t>)</a:t>
            </a:r>
          </a:p>
          <a:p>
            <a:r>
              <a:rPr lang="it-IT" dirty="0"/>
              <a:t>Significatività delle esperienze sensomotorie compiute</a:t>
            </a:r>
          </a:p>
          <a:p>
            <a:r>
              <a:rPr lang="it-IT" dirty="0"/>
              <a:t>Chiusura dei cancelli </a:t>
            </a:r>
          </a:p>
          <a:p>
            <a:r>
              <a:rPr lang="it-IT" dirty="0"/>
              <a:t>Identità della persona</a:t>
            </a:r>
          </a:p>
          <a:p>
            <a:endParaRPr lang="it-IT" dirty="0"/>
          </a:p>
          <a:p>
            <a:pPr marL="0" indent="0">
              <a:buNone/>
            </a:pPr>
            <a:r>
              <a:rPr lang="it-IT" dirty="0">
                <a:solidFill>
                  <a:srgbClr val="FF0000"/>
                </a:solidFill>
              </a:rPr>
              <a:t>La prognosi è uno sguardo sul futuro</a:t>
            </a:r>
          </a:p>
          <a:p>
            <a:endParaRPr lang="it-IT" dirty="0"/>
          </a:p>
        </p:txBody>
      </p:sp>
      <p:sp>
        <p:nvSpPr>
          <p:cNvPr id="4" name="CasellaDiTesto 3">
            <a:extLst>
              <a:ext uri="{FF2B5EF4-FFF2-40B4-BE49-F238E27FC236}">
                <a16:creationId xmlns:a16="http://schemas.microsoft.com/office/drawing/2014/main" id="{7304AA66-1B37-490A-883B-8994D114724A}"/>
              </a:ext>
            </a:extLst>
          </p:cNvPr>
          <p:cNvSpPr txBox="1"/>
          <p:nvPr/>
        </p:nvSpPr>
        <p:spPr>
          <a:xfrm>
            <a:off x="508806" y="5181594"/>
            <a:ext cx="8149438" cy="1477328"/>
          </a:xfrm>
          <a:prstGeom prst="rect">
            <a:avLst/>
          </a:prstGeom>
          <a:solidFill>
            <a:schemeClr val="bg1">
              <a:lumMod val="95000"/>
            </a:schemeClr>
          </a:solidFill>
          <a:ln>
            <a:solidFill>
              <a:srgbClr val="FF0000"/>
            </a:solidFill>
          </a:ln>
        </p:spPr>
        <p:txBody>
          <a:bodyPr wrap="square" rtlCol="0">
            <a:spAutoFit/>
          </a:bodyPr>
          <a:lstStyle/>
          <a:p>
            <a:r>
              <a:rPr lang="en-GB" dirty="0"/>
              <a:t>… clinical symptomatology can occur  in the course of development as a secondary consequence of activity limitation during critical periods for activity-dependent and use-dependent plasticity ... restricted sensorimotor experience (less neural stimulation owing to fewer or less-complex movements) impedes motor learning. 				HK Graham, P Rosenbaum et al. 2016</a:t>
            </a:r>
          </a:p>
        </p:txBody>
      </p:sp>
      <p:sp>
        <p:nvSpPr>
          <p:cNvPr id="5" name="CasellaDiTesto 4">
            <a:extLst>
              <a:ext uri="{FF2B5EF4-FFF2-40B4-BE49-F238E27FC236}">
                <a16:creationId xmlns:a16="http://schemas.microsoft.com/office/drawing/2014/main" id="{78924412-9632-195B-6112-33509544061B}"/>
              </a:ext>
            </a:extLst>
          </p:cNvPr>
          <p:cNvSpPr txBox="1"/>
          <p:nvPr/>
        </p:nvSpPr>
        <p:spPr>
          <a:xfrm>
            <a:off x="5801032" y="3893572"/>
            <a:ext cx="2714318" cy="369332"/>
          </a:xfrm>
          <a:prstGeom prst="rect">
            <a:avLst/>
          </a:prstGeom>
          <a:noFill/>
        </p:spPr>
        <p:txBody>
          <a:bodyPr wrap="square" rtlCol="0">
            <a:spAutoFit/>
          </a:bodyPr>
          <a:lstStyle/>
          <a:p>
            <a:r>
              <a:rPr lang="it-IT" dirty="0">
                <a:highlight>
                  <a:srgbClr val="FFFF00"/>
                </a:highlight>
              </a:rPr>
              <a:t>Plasticità : due facce</a:t>
            </a:r>
          </a:p>
        </p:txBody>
      </p:sp>
      <p:pic>
        <p:nvPicPr>
          <p:cNvPr id="1026" name="Picture 2" descr="A Nobel Partnership: Hubel &amp; Wiesel – Harvard University Brain Tour">
            <a:extLst>
              <a:ext uri="{FF2B5EF4-FFF2-40B4-BE49-F238E27FC236}">
                <a16:creationId xmlns:a16="http://schemas.microsoft.com/office/drawing/2014/main" id="{6ADC84A3-402B-5365-8144-537CA22268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1600" y="1206202"/>
            <a:ext cx="1908742" cy="1804629"/>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2762CDCF-0B39-155D-4099-E484236B1DAA}"/>
              </a:ext>
            </a:extLst>
          </p:cNvPr>
          <p:cNvSpPr txBox="1"/>
          <p:nvPr/>
        </p:nvSpPr>
        <p:spPr>
          <a:xfrm>
            <a:off x="7295533" y="2949682"/>
            <a:ext cx="1632155" cy="307777"/>
          </a:xfrm>
          <a:prstGeom prst="rect">
            <a:avLst/>
          </a:prstGeom>
          <a:noFill/>
        </p:spPr>
        <p:txBody>
          <a:bodyPr wrap="square" rtlCol="0">
            <a:spAutoFit/>
          </a:bodyPr>
          <a:lstStyle/>
          <a:p>
            <a:r>
              <a:rPr lang="it-IT" sz="1400" dirty="0"/>
              <a:t>D Hubel e T Wiesel</a:t>
            </a:r>
          </a:p>
        </p:txBody>
      </p:sp>
      <p:sp>
        <p:nvSpPr>
          <p:cNvPr id="7" name="Segnaposto numero diapositiva 6">
            <a:extLst>
              <a:ext uri="{FF2B5EF4-FFF2-40B4-BE49-F238E27FC236}">
                <a16:creationId xmlns:a16="http://schemas.microsoft.com/office/drawing/2014/main" id="{5FE8148F-0189-1B60-33FD-D229652FF8DF}"/>
              </a:ext>
            </a:extLst>
          </p:cNvPr>
          <p:cNvSpPr>
            <a:spLocks noGrp="1"/>
          </p:cNvSpPr>
          <p:nvPr>
            <p:ph type="sldNum" sz="quarter" idx="12"/>
          </p:nvPr>
        </p:nvSpPr>
        <p:spPr/>
        <p:txBody>
          <a:bodyPr/>
          <a:lstStyle/>
          <a:p>
            <a:fld id="{89FFA0F4-9598-43E2-8A50-2D3086E67D86}" type="slidenum">
              <a:rPr lang="it-IT" smtClean="0"/>
              <a:t>6</a:t>
            </a:fld>
            <a:endParaRPr lang="it-IT"/>
          </a:p>
        </p:txBody>
      </p:sp>
    </p:spTree>
    <p:extLst>
      <p:ext uri="{BB962C8B-B14F-4D97-AF65-F5344CB8AC3E}">
        <p14:creationId xmlns:p14="http://schemas.microsoft.com/office/powerpoint/2010/main" val="3665426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9C1A2D-3597-283E-D148-0B9B99B384F4}"/>
              </a:ext>
            </a:extLst>
          </p:cNvPr>
          <p:cNvSpPr>
            <a:spLocks noGrp="1"/>
          </p:cNvSpPr>
          <p:nvPr>
            <p:ph type="title"/>
          </p:nvPr>
        </p:nvSpPr>
        <p:spPr>
          <a:xfrm>
            <a:off x="1970089" y="274638"/>
            <a:ext cx="2444595" cy="767581"/>
          </a:xfrm>
          <a:solidFill>
            <a:schemeClr val="bg1">
              <a:lumMod val="85000"/>
            </a:schemeClr>
          </a:solidFill>
          <a:ln>
            <a:solidFill>
              <a:schemeClr val="accent2">
                <a:lumMod val="75000"/>
              </a:schemeClr>
            </a:solidFill>
          </a:ln>
        </p:spPr>
        <p:txBody>
          <a:bodyPr>
            <a:normAutofit/>
          </a:bodyPr>
          <a:lstStyle/>
          <a:p>
            <a:pPr>
              <a:defRPr/>
            </a:pPr>
            <a:r>
              <a:rPr lang="it-IT" sz="4000" dirty="0"/>
              <a:t>FUNZIONE</a:t>
            </a:r>
            <a:endParaRPr lang="en-GB" sz="4000" dirty="0"/>
          </a:p>
        </p:txBody>
      </p:sp>
      <p:sp>
        <p:nvSpPr>
          <p:cNvPr id="7171" name="Segnaposto contenuto 2">
            <a:extLst>
              <a:ext uri="{FF2B5EF4-FFF2-40B4-BE49-F238E27FC236}">
                <a16:creationId xmlns:a16="http://schemas.microsoft.com/office/drawing/2014/main" id="{76A72669-F065-46EE-BB85-DAED43F5B5BB}"/>
              </a:ext>
            </a:extLst>
          </p:cNvPr>
          <p:cNvSpPr>
            <a:spLocks noGrp="1" noChangeArrowheads="1"/>
          </p:cNvSpPr>
          <p:nvPr>
            <p:ph idx="1"/>
          </p:nvPr>
        </p:nvSpPr>
        <p:spPr>
          <a:xfrm>
            <a:off x="71438" y="2070818"/>
            <a:ext cx="8964612" cy="4248150"/>
          </a:xfrm>
        </p:spPr>
        <p:txBody>
          <a:bodyPr/>
          <a:lstStyle/>
          <a:p>
            <a:r>
              <a:rPr lang="it-IT" altLang="it-IT" sz="2800" dirty="0"/>
              <a:t>Insieme di atti interconnessi per ottenere un particolare obiettivo biologico (J </a:t>
            </a:r>
            <a:r>
              <a:rPr lang="it-IT" altLang="it-IT" sz="2800" dirty="0" err="1"/>
              <a:t>Hughlings</a:t>
            </a:r>
            <a:r>
              <a:rPr lang="it-IT" altLang="it-IT" sz="2800" dirty="0"/>
              <a:t> Jackson 1874).</a:t>
            </a:r>
          </a:p>
          <a:p>
            <a:r>
              <a:rPr lang="it-IT" altLang="it-IT" sz="2800" dirty="0"/>
              <a:t>Unità integrativa centro periferia strutturata per soddisfare determinati bisogni. Attività adattiva complessa di un organismo volta all’attuazione di un compito fisiologico o psicologico (P </a:t>
            </a:r>
            <a:r>
              <a:rPr lang="it-IT" altLang="it-IT" sz="2800" dirty="0" err="1"/>
              <a:t>Anokhin</a:t>
            </a:r>
            <a:r>
              <a:rPr lang="it-IT" altLang="it-IT" sz="2800" dirty="0"/>
              <a:t>, 1935).</a:t>
            </a:r>
          </a:p>
          <a:p>
            <a:r>
              <a:rPr lang="it-IT" altLang="it-IT" sz="2800" dirty="0"/>
              <a:t>Soluzione operativa messa in atto dal sistema nervoso per poter soddisfare un determinato bisogno biologicamente significativo per l’attore.</a:t>
            </a:r>
          </a:p>
        </p:txBody>
      </p:sp>
      <p:sp>
        <p:nvSpPr>
          <p:cNvPr id="7172" name="Segnaposto numero diapositiva 3">
            <a:extLst>
              <a:ext uri="{FF2B5EF4-FFF2-40B4-BE49-F238E27FC236}">
                <a16:creationId xmlns:a16="http://schemas.microsoft.com/office/drawing/2014/main" id="{F673E462-6A32-5789-AD46-7B49D016F57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08C5FCA-D2ED-40D5-A596-3CE69BD6F74E}" type="slidenum">
              <a:rPr lang="en-US" altLang="it-IT" sz="1400" smtClean="0"/>
              <a:pPr>
                <a:spcBef>
                  <a:spcPct val="0"/>
                </a:spcBef>
                <a:buFontTx/>
                <a:buNone/>
              </a:pPr>
              <a:t>7</a:t>
            </a:fld>
            <a:endParaRPr lang="en-US" altLang="it-IT" sz="1400"/>
          </a:p>
        </p:txBody>
      </p:sp>
      <p:pic>
        <p:nvPicPr>
          <p:cNvPr id="7173" name="Immagine 2">
            <a:extLst>
              <a:ext uri="{FF2B5EF4-FFF2-40B4-BE49-F238E27FC236}">
                <a16:creationId xmlns:a16="http://schemas.microsoft.com/office/drawing/2014/main" id="{AADF8943-1D0E-F22A-41C6-E6AD0579496A}"/>
              </a:ext>
            </a:extLst>
          </p:cNvPr>
          <p:cNvPicPr>
            <a:picLocks noChangeAspect="1"/>
          </p:cNvPicPr>
          <p:nvPr/>
        </p:nvPicPr>
        <p:blipFill>
          <a:blip r:embed="rId3">
            <a:extLst>
              <a:ext uri="{28A0092B-C50C-407E-A947-70E740481C1C}">
                <a14:useLocalDpi xmlns:a14="http://schemas.microsoft.com/office/drawing/2010/main" val="0"/>
              </a:ext>
            </a:extLst>
          </a:blip>
          <a:srcRect l="26189" r="11307"/>
          <a:stretch>
            <a:fillRect/>
          </a:stretch>
        </p:blipFill>
        <p:spPr bwMode="auto">
          <a:xfrm>
            <a:off x="7694098" y="46036"/>
            <a:ext cx="1223962"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a:extLst>
              <a:ext uri="{FF2B5EF4-FFF2-40B4-BE49-F238E27FC236}">
                <a16:creationId xmlns:a16="http://schemas.microsoft.com/office/drawing/2014/main" id="{FE60892B-E45C-21A1-E8BE-FC3BF52E088C}"/>
              </a:ext>
            </a:extLst>
          </p:cNvPr>
          <p:cNvSpPr txBox="1"/>
          <p:nvPr/>
        </p:nvSpPr>
        <p:spPr>
          <a:xfrm>
            <a:off x="7511843" y="1553496"/>
            <a:ext cx="1641988" cy="307777"/>
          </a:xfrm>
          <a:prstGeom prst="rect">
            <a:avLst/>
          </a:prstGeom>
          <a:noFill/>
        </p:spPr>
        <p:txBody>
          <a:bodyPr wrap="square" rtlCol="0">
            <a:spAutoFit/>
          </a:bodyPr>
          <a:lstStyle/>
          <a:p>
            <a:r>
              <a:rPr lang="it-IT" sz="1400" dirty="0"/>
              <a:t>J </a:t>
            </a:r>
            <a:r>
              <a:rPr lang="it-IT" sz="1400" dirty="0" err="1"/>
              <a:t>Hughlings</a:t>
            </a:r>
            <a:r>
              <a:rPr lang="it-IT" sz="1400" dirty="0"/>
              <a:t> Jackson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DF1D85-FDC1-E6CE-1088-7C9BD3469E6C}"/>
              </a:ext>
            </a:extLst>
          </p:cNvPr>
          <p:cNvSpPr>
            <a:spLocks noGrp="1"/>
          </p:cNvSpPr>
          <p:nvPr>
            <p:ph type="title"/>
          </p:nvPr>
        </p:nvSpPr>
        <p:spPr>
          <a:xfrm>
            <a:off x="457200" y="274638"/>
            <a:ext cx="5107858" cy="850900"/>
          </a:xfrm>
          <a:noFill/>
          <a:ln>
            <a:solidFill>
              <a:srgbClr val="FF0000"/>
            </a:solidFill>
          </a:ln>
        </p:spPr>
        <p:txBody>
          <a:bodyPr/>
          <a:lstStyle/>
          <a:p>
            <a:pPr>
              <a:defRPr/>
            </a:pPr>
            <a:r>
              <a:rPr lang="it-IT" dirty="0"/>
              <a:t>SVILUPPO DELLA FUNZIONE</a:t>
            </a:r>
            <a:endParaRPr lang="en-GB" dirty="0"/>
          </a:p>
        </p:txBody>
      </p:sp>
      <p:sp>
        <p:nvSpPr>
          <p:cNvPr id="9220" name="Segnaposto numero diapositiva 3">
            <a:extLst>
              <a:ext uri="{FF2B5EF4-FFF2-40B4-BE49-F238E27FC236}">
                <a16:creationId xmlns:a16="http://schemas.microsoft.com/office/drawing/2014/main" id="{40443EB0-432B-3072-91F0-CC4B8F523FDA}"/>
              </a:ext>
            </a:extLst>
          </p:cNvPr>
          <p:cNvSpPr>
            <a:spLocks noGrp="1"/>
          </p:cNvSpPr>
          <p:nvPr>
            <p:ph type="sldNum" sz="quarter" idx="12"/>
          </p:nvPr>
        </p:nvSpPr>
        <p:spPr>
          <a:xfrm>
            <a:off x="6831013"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DC69B3C-211E-495F-BC4D-5889867D4A64}" type="slidenum">
              <a:rPr lang="en-US" altLang="it-IT" sz="1400" smtClean="0"/>
              <a:pPr>
                <a:spcBef>
                  <a:spcPct val="0"/>
                </a:spcBef>
                <a:buFontTx/>
                <a:buNone/>
              </a:pPr>
              <a:t>8</a:t>
            </a:fld>
            <a:endParaRPr lang="en-US" altLang="it-IT" sz="1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951642-2CBB-65BC-52BB-4476D89674EB}"/>
              </a:ext>
            </a:extLst>
          </p:cNvPr>
          <p:cNvSpPr>
            <a:spLocks noGrp="1"/>
          </p:cNvSpPr>
          <p:nvPr>
            <p:ph type="title"/>
          </p:nvPr>
        </p:nvSpPr>
        <p:spPr>
          <a:xfrm>
            <a:off x="628650" y="365127"/>
            <a:ext cx="7296150" cy="716422"/>
          </a:xfrm>
          <a:solidFill>
            <a:schemeClr val="bg1">
              <a:lumMod val="85000"/>
            </a:schemeClr>
          </a:solidFill>
          <a:ln>
            <a:solidFill>
              <a:srgbClr val="FF0000"/>
            </a:solidFill>
          </a:ln>
        </p:spPr>
        <p:txBody>
          <a:bodyPr/>
          <a:lstStyle/>
          <a:p>
            <a:r>
              <a:rPr lang="it-IT" dirty="0"/>
              <a:t>Come si costruisce la prognosi di funzione</a:t>
            </a:r>
          </a:p>
        </p:txBody>
      </p:sp>
      <p:sp>
        <p:nvSpPr>
          <p:cNvPr id="3" name="Segnaposto contenuto 2">
            <a:extLst>
              <a:ext uri="{FF2B5EF4-FFF2-40B4-BE49-F238E27FC236}">
                <a16:creationId xmlns:a16="http://schemas.microsoft.com/office/drawing/2014/main" id="{C03FE568-ADB3-CAFF-97D6-9BADD88AD2DE}"/>
              </a:ext>
            </a:extLst>
          </p:cNvPr>
          <p:cNvSpPr>
            <a:spLocks noGrp="1"/>
          </p:cNvSpPr>
          <p:nvPr>
            <p:ph idx="1"/>
          </p:nvPr>
        </p:nvSpPr>
        <p:spPr/>
        <p:txBody>
          <a:bodyPr/>
          <a:lstStyle/>
          <a:p>
            <a:r>
              <a:rPr lang="it-IT" dirty="0"/>
              <a:t>Osservazione</a:t>
            </a:r>
          </a:p>
          <a:p>
            <a:r>
              <a:rPr lang="it-IT" dirty="0"/>
              <a:t>Valutazione</a:t>
            </a:r>
          </a:p>
          <a:p>
            <a:r>
              <a:rPr lang="it-IT" dirty="0"/>
              <a:t>Trattamento prognostico (A Milani Comparetti)</a:t>
            </a:r>
          </a:p>
          <a:p>
            <a:r>
              <a:rPr lang="it-IT" dirty="0"/>
              <a:t>Propositività del bambino (motivazione)</a:t>
            </a:r>
          </a:p>
          <a:p>
            <a:r>
              <a:rPr lang="it-IT" dirty="0"/>
              <a:t>Capacità di apprendimento</a:t>
            </a:r>
          </a:p>
          <a:p>
            <a:r>
              <a:rPr lang="it-IT" dirty="0"/>
              <a:t>Modificabilità dell’architettura della funzione (</a:t>
            </a:r>
            <a:r>
              <a:rPr lang="it-IT" dirty="0">
                <a:solidFill>
                  <a:srgbClr val="FF0000"/>
                </a:solidFill>
              </a:rPr>
              <a:t>adattivo</a:t>
            </a:r>
            <a:r>
              <a:rPr lang="it-IT" dirty="0"/>
              <a:t>)</a:t>
            </a:r>
          </a:p>
          <a:p>
            <a:r>
              <a:rPr lang="it-IT" dirty="0"/>
              <a:t>Sviluppo dell’identità (chiusura dei cancelli)</a:t>
            </a:r>
          </a:p>
          <a:p>
            <a:endParaRPr lang="it-IT" dirty="0"/>
          </a:p>
        </p:txBody>
      </p:sp>
      <p:sp>
        <p:nvSpPr>
          <p:cNvPr id="4" name="Segnaposto numero diapositiva 3">
            <a:extLst>
              <a:ext uri="{FF2B5EF4-FFF2-40B4-BE49-F238E27FC236}">
                <a16:creationId xmlns:a16="http://schemas.microsoft.com/office/drawing/2014/main" id="{92BE5BC1-729D-D5FC-E353-30820DF0C132}"/>
              </a:ext>
            </a:extLst>
          </p:cNvPr>
          <p:cNvSpPr>
            <a:spLocks noGrp="1"/>
          </p:cNvSpPr>
          <p:nvPr>
            <p:ph type="sldNum" sz="quarter" idx="12"/>
          </p:nvPr>
        </p:nvSpPr>
        <p:spPr/>
        <p:txBody>
          <a:bodyPr/>
          <a:lstStyle/>
          <a:p>
            <a:fld id="{89FFA0F4-9598-43E2-8A50-2D3086E67D86}" type="slidenum">
              <a:rPr lang="it-IT" smtClean="0"/>
              <a:t>9</a:t>
            </a:fld>
            <a:endParaRPr lang="it-IT"/>
          </a:p>
        </p:txBody>
      </p:sp>
      <p:sp>
        <p:nvSpPr>
          <p:cNvPr id="5" name="CasellaDiTesto 4">
            <a:extLst>
              <a:ext uri="{FF2B5EF4-FFF2-40B4-BE49-F238E27FC236}">
                <a16:creationId xmlns:a16="http://schemas.microsoft.com/office/drawing/2014/main" id="{25C235D7-9A1B-1928-5FAA-94C71E49E283}"/>
              </a:ext>
            </a:extLst>
          </p:cNvPr>
          <p:cNvSpPr txBox="1">
            <a:spLocks noChangeArrowheads="1"/>
          </p:cNvSpPr>
          <p:nvPr/>
        </p:nvSpPr>
        <p:spPr bwMode="auto">
          <a:xfrm>
            <a:off x="539750" y="5333793"/>
            <a:ext cx="7807837" cy="922338"/>
          </a:xfrm>
          <a:prstGeom prst="rect">
            <a:avLst/>
          </a:prstGeom>
          <a:solidFill>
            <a:schemeClr val="bg1">
              <a:lumMod val="95000"/>
            </a:schemeClr>
          </a:solidFill>
          <a:ln w="9525">
            <a:solidFill>
              <a:srgbClr val="00206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it-IT" altLang="it-IT" sz="1800" b="1" dirty="0">
                <a:latin typeface="+mn-lt"/>
              </a:rPr>
              <a:t>Epigenesi</a:t>
            </a:r>
            <a:r>
              <a:rPr lang="it-IT" altLang="it-IT" sz="1800" dirty="0">
                <a:latin typeface="+mn-lt"/>
              </a:rPr>
              <a:t>: il modulo innato che si manifesta solo se e quando l'individuo, globalmente maturo per quella competenza, sia esposto al problema ambientale per il quale il modulo innato offre una soluzione. A Milani 1985</a:t>
            </a:r>
          </a:p>
        </p:txBody>
      </p:sp>
    </p:spTree>
    <p:extLst>
      <p:ext uri="{BB962C8B-B14F-4D97-AF65-F5344CB8AC3E}">
        <p14:creationId xmlns:p14="http://schemas.microsoft.com/office/powerpoint/2010/main" val="367217951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1718</Words>
  <Application>Microsoft Office PowerPoint</Application>
  <PresentationFormat>Presentazione su schermo (4:3)</PresentationFormat>
  <Paragraphs>129</Paragraphs>
  <Slides>15</Slides>
  <Notes>8</Notes>
  <HiddenSlides>0</HiddenSlides>
  <MMClips>0</MMClips>
  <ScaleCrop>false</ScaleCrop>
  <HeadingPairs>
    <vt:vector size="8" baseType="variant">
      <vt:variant>
        <vt:lpstr>Caratteri utilizzati</vt:lpstr>
      </vt:variant>
      <vt:variant>
        <vt:i4>6</vt:i4>
      </vt:variant>
      <vt:variant>
        <vt:lpstr>Tema</vt:lpstr>
      </vt:variant>
      <vt:variant>
        <vt:i4>1</vt:i4>
      </vt:variant>
      <vt:variant>
        <vt:lpstr>Server OLE incorporati</vt:lpstr>
      </vt:variant>
      <vt:variant>
        <vt:i4>1</vt:i4>
      </vt:variant>
      <vt:variant>
        <vt:lpstr>Titoli diapositive</vt:lpstr>
      </vt:variant>
      <vt:variant>
        <vt:i4>15</vt:i4>
      </vt:variant>
    </vt:vector>
  </HeadingPairs>
  <TitlesOfParts>
    <vt:vector size="23" baseType="lpstr">
      <vt:lpstr>Arial</vt:lpstr>
      <vt:lpstr>Arial</vt:lpstr>
      <vt:lpstr>Calibri</vt:lpstr>
      <vt:lpstr>Calibri Light</vt:lpstr>
      <vt:lpstr>Comic Sans MS</vt:lpstr>
      <vt:lpstr>Times New Roman</vt:lpstr>
      <vt:lpstr>Tema di Office</vt:lpstr>
      <vt:lpstr>MSPhotoEd.3</vt:lpstr>
      <vt:lpstr>Presentazione standard di PowerPoint</vt:lpstr>
      <vt:lpstr>Presentazione standard di PowerPoint</vt:lpstr>
      <vt:lpstr>Presentazione standard di PowerPoint</vt:lpstr>
      <vt:lpstr>Diagnosi: ciò che è andato perso</vt:lpstr>
      <vt:lpstr>Quando un’azione è terapeutica?</vt:lpstr>
      <vt:lpstr>Prognosi: ciò che è rimasto e funziona ancora</vt:lpstr>
      <vt:lpstr>FUNZIONE</vt:lpstr>
      <vt:lpstr>SVILUPPO DELLA FUNZIONE</vt:lpstr>
      <vt:lpstr>Come si costruisce la prognosi di funzione</vt:lpstr>
      <vt:lpstr>Normale verso adattivo</vt:lpstr>
      <vt:lpstr>Presentazione standard di PowerPoint</vt:lpstr>
      <vt:lpstr>Presentazione standard di PowerPoint</vt:lpstr>
      <vt:lpstr>Presentazione standard di PowerPoint</vt:lpstr>
      <vt:lpstr>Presentazione standard di PowerPoint</vt:lpstr>
      <vt:lpstr>Epilogo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Adriano Ferrari</dc:creator>
  <cp:lastModifiedBy>Adriano Ferrari</cp:lastModifiedBy>
  <cp:revision>1</cp:revision>
  <dcterms:created xsi:type="dcterms:W3CDTF">2022-12-10T17:28:33Z</dcterms:created>
  <dcterms:modified xsi:type="dcterms:W3CDTF">2023-04-18T13:19:48Z</dcterms:modified>
</cp:coreProperties>
</file>